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58" r:id="rId5"/>
    <p:sldId id="259" r:id="rId6"/>
  </p:sldIdLst>
  <p:sldSz cx="7772400" cy="10058400"/>
  <p:notesSz cx="6858000" cy="9144000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AFEB63-44E1-459D-905F-095FF70326A6}" v="9" dt="2024-03-12T14:41:57.9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9" autoAdjust="0"/>
    <p:restoredTop sz="94660"/>
  </p:normalViewPr>
  <p:slideViewPr>
    <p:cSldViewPr snapToGrid="0">
      <p:cViewPr varScale="1">
        <p:scale>
          <a:sx n="47" d="100"/>
          <a:sy n="47" d="100"/>
        </p:scale>
        <p:origin x="18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SAVARY" userId="dc18b3c027715f53" providerId="LiveId" clId="{7EAFEB63-44E1-459D-905F-095FF70326A6}"/>
    <pc:docChg chg="undo custSel addSld modSld">
      <pc:chgData name="jessica SAVARY" userId="dc18b3c027715f53" providerId="LiveId" clId="{7EAFEB63-44E1-459D-905F-095FF70326A6}" dt="2024-03-12T14:42:09.195" v="1018" actId="14100"/>
      <pc:docMkLst>
        <pc:docMk/>
      </pc:docMkLst>
      <pc:sldChg chg="addSp delSp modSp mod">
        <pc:chgData name="jessica SAVARY" userId="dc18b3c027715f53" providerId="LiveId" clId="{7EAFEB63-44E1-459D-905F-095FF70326A6}" dt="2024-03-12T13:44:28.643" v="985" actId="20577"/>
        <pc:sldMkLst>
          <pc:docMk/>
          <pc:sldMk cId="3094511177" sldId="258"/>
        </pc:sldMkLst>
        <pc:spChg chg="mod">
          <ac:chgData name="jessica SAVARY" userId="dc18b3c027715f53" providerId="LiveId" clId="{7EAFEB63-44E1-459D-905F-095FF70326A6}" dt="2024-03-12T13:42:19.789" v="943" actId="20577"/>
          <ac:spMkLst>
            <pc:docMk/>
            <pc:sldMk cId="3094511177" sldId="258"/>
            <ac:spMk id="38" creationId="{E2DAA876-FED2-465F-A72E-70031932D609}"/>
          </ac:spMkLst>
        </pc:spChg>
        <pc:spChg chg="mod">
          <ac:chgData name="jessica SAVARY" userId="dc18b3c027715f53" providerId="LiveId" clId="{7EAFEB63-44E1-459D-905F-095FF70326A6}" dt="2024-03-12T13:43:42.948" v="971" actId="20577"/>
          <ac:spMkLst>
            <pc:docMk/>
            <pc:sldMk cId="3094511177" sldId="258"/>
            <ac:spMk id="63" creationId="{F846E514-591C-A5F4-BC5E-B2AD9E513058}"/>
          </ac:spMkLst>
        </pc:spChg>
        <pc:spChg chg="mod">
          <ac:chgData name="jessica SAVARY" userId="dc18b3c027715f53" providerId="LiveId" clId="{7EAFEB63-44E1-459D-905F-095FF70326A6}" dt="2024-03-12T10:41:00.763" v="10" actId="20577"/>
          <ac:spMkLst>
            <pc:docMk/>
            <pc:sldMk cId="3094511177" sldId="258"/>
            <ac:spMk id="145" creationId="{324B0239-5C35-5B5B-C998-C18FFD666B93}"/>
          </ac:spMkLst>
        </pc:spChg>
        <pc:spChg chg="add del mod">
          <ac:chgData name="jessica SAVARY" userId="dc18b3c027715f53" providerId="LiveId" clId="{7EAFEB63-44E1-459D-905F-095FF70326A6}" dt="2024-03-12T10:48:33.481" v="19" actId="931"/>
          <ac:spMkLst>
            <pc:docMk/>
            <pc:sldMk cId="3094511177" sldId="258"/>
            <ac:spMk id="148" creationId="{B22DD46D-9D3A-857D-CCE4-31880FDA09EC}"/>
          </ac:spMkLst>
        </pc:spChg>
        <pc:spChg chg="add del mod">
          <ac:chgData name="jessica SAVARY" userId="dc18b3c027715f53" providerId="LiveId" clId="{7EAFEB63-44E1-459D-905F-095FF70326A6}" dt="2024-03-12T10:48:16.934" v="16" actId="931"/>
          <ac:spMkLst>
            <pc:docMk/>
            <pc:sldMk cId="3094511177" sldId="258"/>
            <ac:spMk id="150" creationId="{2C7BAB71-0A69-6296-9C2C-11C1405B5022}"/>
          </ac:spMkLst>
        </pc:spChg>
        <pc:spChg chg="add del mod">
          <ac:chgData name="jessica SAVARY" userId="dc18b3c027715f53" providerId="LiveId" clId="{7EAFEB63-44E1-459D-905F-095FF70326A6}" dt="2024-03-12T10:50:07.365" v="48" actId="931"/>
          <ac:spMkLst>
            <pc:docMk/>
            <pc:sldMk cId="3094511177" sldId="258"/>
            <ac:spMk id="152" creationId="{B3107ED8-AD9D-5A51-D7D7-97D1713042E1}"/>
          </ac:spMkLst>
        </pc:spChg>
        <pc:spChg chg="add del mod">
          <ac:chgData name="jessica SAVARY" userId="dc18b3c027715f53" providerId="LiveId" clId="{7EAFEB63-44E1-459D-905F-095FF70326A6}" dt="2024-03-12T10:52:07.537" v="81" actId="478"/>
          <ac:spMkLst>
            <pc:docMk/>
            <pc:sldMk cId="3094511177" sldId="258"/>
            <ac:spMk id="160" creationId="{BBACD19C-F2C0-9AC5-6320-8BBFD8D7131F}"/>
          </ac:spMkLst>
        </pc:spChg>
        <pc:spChg chg="mod">
          <ac:chgData name="jessica SAVARY" userId="dc18b3c027715f53" providerId="LiveId" clId="{7EAFEB63-44E1-459D-905F-095FF70326A6}" dt="2024-03-12T13:44:28.643" v="985" actId="20577"/>
          <ac:spMkLst>
            <pc:docMk/>
            <pc:sldMk cId="3094511177" sldId="258"/>
            <ac:spMk id="176" creationId="{580AA779-D62A-4D80-A1AC-83F853EEA955}"/>
          </ac:spMkLst>
        </pc:spChg>
        <pc:spChg chg="del mod">
          <ac:chgData name="jessica SAVARY" userId="dc18b3c027715f53" providerId="LiveId" clId="{7EAFEB63-44E1-459D-905F-095FF70326A6}" dt="2024-03-12T10:51:23.476" v="80" actId="21"/>
          <ac:spMkLst>
            <pc:docMk/>
            <pc:sldMk cId="3094511177" sldId="258"/>
            <ac:spMk id="270" creationId="{244843CA-52F9-4E93-954E-5F5F59DEF01A}"/>
          </ac:spMkLst>
        </pc:spChg>
        <pc:picChg chg="del">
          <ac:chgData name="jessica SAVARY" userId="dc18b3c027715f53" providerId="LiveId" clId="{7EAFEB63-44E1-459D-905F-095FF70326A6}" dt="2024-03-12T10:41:47.501" v="14" actId="478"/>
          <ac:picMkLst>
            <pc:docMk/>
            <pc:sldMk cId="3094511177" sldId="258"/>
            <ac:picMk id="37" creationId="{E23FB4A9-B0BC-4A05-879C-65B69FE82B57}"/>
          </ac:picMkLst>
        </pc:picChg>
        <pc:picChg chg="del">
          <ac:chgData name="jessica SAVARY" userId="dc18b3c027715f53" providerId="LiveId" clId="{7EAFEB63-44E1-459D-905F-095FF70326A6}" dt="2024-03-12T10:41:46.489" v="13" actId="478"/>
          <ac:picMkLst>
            <pc:docMk/>
            <pc:sldMk cId="3094511177" sldId="258"/>
            <ac:picMk id="45" creationId="{00FF1A92-972B-4846-8417-422E178F6580}"/>
          </ac:picMkLst>
        </pc:picChg>
        <pc:picChg chg="del">
          <ac:chgData name="jessica SAVARY" userId="dc18b3c027715f53" providerId="LiveId" clId="{7EAFEB63-44E1-459D-905F-095FF70326A6}" dt="2024-03-12T10:41:48.205" v="15" actId="478"/>
          <ac:picMkLst>
            <pc:docMk/>
            <pc:sldMk cId="3094511177" sldId="258"/>
            <ac:picMk id="53" creationId="{469B7EAE-0BED-47D4-963A-D3FCB488B025}"/>
          </ac:picMkLst>
        </pc:picChg>
        <pc:picChg chg="add mod">
          <ac:chgData name="jessica SAVARY" userId="dc18b3c027715f53" providerId="LiveId" clId="{7EAFEB63-44E1-459D-905F-095FF70326A6}" dt="2024-03-12T10:52:16.935" v="82" actId="1076"/>
          <ac:picMkLst>
            <pc:docMk/>
            <pc:sldMk cId="3094511177" sldId="258"/>
            <ac:picMk id="154" creationId="{1AC5C30D-1BAA-DD8C-DB81-3B8D5DD6FC43}"/>
          </ac:picMkLst>
        </pc:picChg>
        <pc:picChg chg="add mod">
          <ac:chgData name="jessica SAVARY" userId="dc18b3c027715f53" providerId="LiveId" clId="{7EAFEB63-44E1-459D-905F-095FF70326A6}" dt="2024-03-12T10:52:20.908" v="83" actId="1076"/>
          <ac:picMkLst>
            <pc:docMk/>
            <pc:sldMk cId="3094511177" sldId="258"/>
            <ac:picMk id="156" creationId="{2B63FEB8-34ED-ADD4-2000-4EDDA505C53B}"/>
          </ac:picMkLst>
        </pc:picChg>
        <pc:picChg chg="add mod">
          <ac:chgData name="jessica SAVARY" userId="dc18b3c027715f53" providerId="LiveId" clId="{7EAFEB63-44E1-459D-905F-095FF70326A6}" dt="2024-03-12T10:52:23.452" v="84" actId="1076"/>
          <ac:picMkLst>
            <pc:docMk/>
            <pc:sldMk cId="3094511177" sldId="258"/>
            <ac:picMk id="158" creationId="{B307486F-941A-D764-72F7-09816EBB6545}"/>
          </ac:picMkLst>
        </pc:picChg>
      </pc:sldChg>
      <pc:sldChg chg="addSp delSp modSp add mod">
        <pc:chgData name="jessica SAVARY" userId="dc18b3c027715f53" providerId="LiveId" clId="{7EAFEB63-44E1-459D-905F-095FF70326A6}" dt="2024-03-12T14:42:09.195" v="1018" actId="14100"/>
        <pc:sldMkLst>
          <pc:docMk/>
          <pc:sldMk cId="2098477007" sldId="259"/>
        </pc:sldMkLst>
        <pc:spChg chg="add del mod">
          <ac:chgData name="jessica SAVARY" userId="dc18b3c027715f53" providerId="LiveId" clId="{7EAFEB63-44E1-459D-905F-095FF70326A6}" dt="2024-03-12T14:41:27.448" v="1008" actId="931"/>
          <ac:spMkLst>
            <pc:docMk/>
            <pc:sldMk cId="2098477007" sldId="259"/>
            <ac:spMk id="4" creationId="{BB90B978-0BB7-F1B6-C3CC-4805FDFD75FB}"/>
          </ac:spMkLst>
        </pc:spChg>
        <pc:spChg chg="add del mod">
          <ac:chgData name="jessica SAVARY" userId="dc18b3c027715f53" providerId="LiveId" clId="{7EAFEB63-44E1-459D-905F-095FF70326A6}" dt="2024-03-12T14:41:48.461" v="1013" actId="931"/>
          <ac:spMkLst>
            <pc:docMk/>
            <pc:sldMk cId="2098477007" sldId="259"/>
            <ac:spMk id="8" creationId="{8F079F80-2F0D-853E-9A3B-8F29946A000F}"/>
          </ac:spMkLst>
        </pc:spChg>
        <pc:spChg chg="add del mod">
          <ac:chgData name="jessica SAVARY" userId="dc18b3c027715f53" providerId="LiveId" clId="{7EAFEB63-44E1-459D-905F-095FF70326A6}" dt="2024-03-12T14:41:57.901" v="1016" actId="931"/>
          <ac:spMkLst>
            <pc:docMk/>
            <pc:sldMk cId="2098477007" sldId="259"/>
            <ac:spMk id="12" creationId="{A2F865BD-3262-DD77-BFE6-403B6076D0C9}"/>
          </ac:spMkLst>
        </pc:spChg>
        <pc:spChg chg="mod">
          <ac:chgData name="jessica SAVARY" userId="dc18b3c027715f53" providerId="LiveId" clId="{7EAFEB63-44E1-459D-905F-095FF70326A6}" dt="2024-03-12T13:45:31.701" v="986"/>
          <ac:spMkLst>
            <pc:docMk/>
            <pc:sldMk cId="2098477007" sldId="259"/>
            <ac:spMk id="38" creationId="{E2DAA876-FED2-465F-A72E-70031932D609}"/>
          </ac:spMkLst>
        </pc:spChg>
        <pc:spChg chg="mod">
          <ac:chgData name="jessica SAVARY" userId="dc18b3c027715f53" providerId="LiveId" clId="{7EAFEB63-44E1-459D-905F-095FF70326A6}" dt="2024-03-12T11:16:48.551" v="536" actId="20577"/>
          <ac:spMkLst>
            <pc:docMk/>
            <pc:sldMk cId="2098477007" sldId="259"/>
            <ac:spMk id="44" creationId="{B3D535B3-7A01-4AF9-A21B-1406D9302288}"/>
          </ac:spMkLst>
        </pc:spChg>
        <pc:spChg chg="mod">
          <ac:chgData name="jessica SAVARY" userId="dc18b3c027715f53" providerId="LiveId" clId="{7EAFEB63-44E1-459D-905F-095FF70326A6}" dt="2024-03-12T13:46:12.742" v="999" actId="20577"/>
          <ac:spMkLst>
            <pc:docMk/>
            <pc:sldMk cId="2098477007" sldId="259"/>
            <ac:spMk id="63" creationId="{F846E514-591C-A5F4-BC5E-B2AD9E513058}"/>
          </ac:spMkLst>
        </pc:spChg>
        <pc:spChg chg="mod">
          <ac:chgData name="jessica SAVARY" userId="dc18b3c027715f53" providerId="LiveId" clId="{7EAFEB63-44E1-459D-905F-095FF70326A6}" dt="2024-03-12T13:46:30.572" v="1004" actId="20577"/>
          <ac:spMkLst>
            <pc:docMk/>
            <pc:sldMk cId="2098477007" sldId="259"/>
            <ac:spMk id="176" creationId="{580AA779-D62A-4D80-A1AC-83F853EEA955}"/>
          </ac:spMkLst>
        </pc:spChg>
        <pc:spChg chg="mod">
          <ac:chgData name="jessica SAVARY" userId="dc18b3c027715f53" providerId="LiveId" clId="{7EAFEB63-44E1-459D-905F-095FF70326A6}" dt="2024-03-12T13:46:55.295" v="1006" actId="20577"/>
          <ac:spMkLst>
            <pc:docMk/>
            <pc:sldMk cId="2098477007" sldId="259"/>
            <ac:spMk id="267" creationId="{8E3ECD52-7055-4886-9B58-1C8E0125D2E4}"/>
          </ac:spMkLst>
        </pc:spChg>
        <pc:picChg chg="add mod">
          <ac:chgData name="jessica SAVARY" userId="dc18b3c027715f53" providerId="LiveId" clId="{7EAFEB63-44E1-459D-905F-095FF70326A6}" dt="2024-03-12T14:42:09.195" v="1018" actId="14100"/>
          <ac:picMkLst>
            <pc:docMk/>
            <pc:sldMk cId="2098477007" sldId="259"/>
            <ac:picMk id="6" creationId="{29F5CF70-1E90-0AED-C7CA-72756C6A8751}"/>
          </ac:picMkLst>
        </pc:picChg>
        <pc:picChg chg="add mod">
          <ac:chgData name="jessica SAVARY" userId="dc18b3c027715f53" providerId="LiveId" clId="{7EAFEB63-44E1-459D-905F-095FF70326A6}" dt="2024-03-12T14:41:52.514" v="1014" actId="1076"/>
          <ac:picMkLst>
            <pc:docMk/>
            <pc:sldMk cId="2098477007" sldId="259"/>
            <ac:picMk id="10" creationId="{BB9FA30E-E6A8-EDD9-1A62-308B79D27B40}"/>
          </ac:picMkLst>
        </pc:picChg>
        <pc:picChg chg="add mod">
          <ac:chgData name="jessica SAVARY" userId="dc18b3c027715f53" providerId="LiveId" clId="{7EAFEB63-44E1-459D-905F-095FF70326A6}" dt="2024-03-12T14:42:00.628" v="1017" actId="1076"/>
          <ac:picMkLst>
            <pc:docMk/>
            <pc:sldMk cId="2098477007" sldId="259"/>
            <ac:picMk id="15" creationId="{DDD6F0E9-210A-34AF-6A60-D1DED58CC343}"/>
          </ac:picMkLst>
        </pc:picChg>
        <pc:picChg chg="del">
          <ac:chgData name="jessica SAVARY" userId="dc18b3c027715f53" providerId="LiveId" clId="{7EAFEB63-44E1-459D-905F-095FF70326A6}" dt="2024-03-12T14:41:09.380" v="1007" actId="478"/>
          <ac:picMkLst>
            <pc:docMk/>
            <pc:sldMk cId="2098477007" sldId="259"/>
            <ac:picMk id="154" creationId="{1AC5C30D-1BAA-DD8C-DB81-3B8D5DD6FC43}"/>
          </ac:picMkLst>
        </pc:picChg>
        <pc:picChg chg="del">
          <ac:chgData name="jessica SAVARY" userId="dc18b3c027715f53" providerId="LiveId" clId="{7EAFEB63-44E1-459D-905F-095FF70326A6}" dt="2024-03-12T14:41:43.065" v="1012" actId="478"/>
          <ac:picMkLst>
            <pc:docMk/>
            <pc:sldMk cId="2098477007" sldId="259"/>
            <ac:picMk id="156" creationId="{2B63FEB8-34ED-ADD4-2000-4EDDA505C53B}"/>
          </ac:picMkLst>
        </pc:picChg>
        <pc:picChg chg="del">
          <ac:chgData name="jessica SAVARY" userId="dc18b3c027715f53" providerId="LiveId" clId="{7EAFEB63-44E1-459D-905F-095FF70326A6}" dt="2024-03-12T14:41:54.408" v="1015" actId="478"/>
          <ac:picMkLst>
            <pc:docMk/>
            <pc:sldMk cId="2098477007" sldId="259"/>
            <ac:picMk id="158" creationId="{B307486F-941A-D764-72F7-09816EBB654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D9C09E32-C8AF-4BEC-BCE2-4C7ADB6B02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DE2284-0700-424D-B406-63EDC95637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95E553E-02C6-4B28-84C7-F0062832A8ED}" type="datetime1">
              <a:rPr lang="fr-FR" smtClean="0"/>
              <a:t>12/03/2024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625169F-A0F3-40EA-A48C-C3CFCF089A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40C8247-854C-4658-A938-DEF27A257E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1073A32-0484-4678-B50B-D83FBD9260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0998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E5D02-D609-4726-A2D1-9DD773320E01}" type="datetime1">
              <a:rPr lang="fr-FR" smtClean="0"/>
              <a:pPr/>
              <a:t>12/03/2024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45C26D3-DB77-406B-8FAD-CC5B5A080DE7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5607139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45C26D3-DB77-406B-8FAD-CC5B5A080DE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811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45C26D3-DB77-406B-8FAD-CC5B5A080DE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00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 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F8BACC-912F-4420-B01D-C6C6915C82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58156" y="358776"/>
            <a:ext cx="4256088" cy="596764"/>
          </a:xfrm>
        </p:spPr>
        <p:txBody>
          <a:bodyPr rtlCol="0">
            <a:normAutofit/>
          </a:bodyPr>
          <a:lstStyle>
            <a:lvl1pPr marL="0" indent="0" algn="ctr">
              <a:spcBef>
                <a:spcPts val="850"/>
              </a:spcBef>
              <a:buFont typeface="Arial" panose="020B0604020202020204" pitchFamily="34" charset="0"/>
              <a:buNone/>
              <a:defRPr sz="3000" cap="all" baseline="0"/>
            </a:lvl1pPr>
          </a:lstStyle>
          <a:p>
            <a:pPr rtl="0"/>
            <a:r>
              <a:rPr lang="fr-FR" noProof="0"/>
              <a:t>Titre</a:t>
            </a:r>
          </a:p>
        </p:txBody>
      </p:sp>
      <p:sp>
        <p:nvSpPr>
          <p:cNvPr id="10" name="Espace réservé d’image 9">
            <a:extLst>
              <a:ext uri="{FF2B5EF4-FFF2-40B4-BE49-F238E27FC236}">
                <a16:creationId xmlns:a16="http://schemas.microsoft.com/office/drawing/2014/main" id="{1D5E32C1-7C49-4579-810E-89A47D08226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9005" y="1633152"/>
            <a:ext cx="1946375" cy="17477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4" name="Espace réservé d’image 9">
            <a:extLst>
              <a:ext uri="{FF2B5EF4-FFF2-40B4-BE49-F238E27FC236}">
                <a16:creationId xmlns:a16="http://schemas.microsoft.com/office/drawing/2014/main" id="{AE138D3C-B689-4F83-8B58-4855EFE4586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913012" y="1633152"/>
            <a:ext cx="1946375" cy="17477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5" name="Espace réservé d’image 9">
            <a:extLst>
              <a:ext uri="{FF2B5EF4-FFF2-40B4-BE49-F238E27FC236}">
                <a16:creationId xmlns:a16="http://schemas.microsoft.com/office/drawing/2014/main" id="{9B91A9B1-783C-454C-BE56-8290F2DF1F2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354319" y="1633152"/>
            <a:ext cx="1946375" cy="17477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6" name="Espace réservé d’image 9">
            <a:extLst>
              <a:ext uri="{FF2B5EF4-FFF2-40B4-BE49-F238E27FC236}">
                <a16:creationId xmlns:a16="http://schemas.microsoft.com/office/drawing/2014/main" id="{A9EA3911-6F7D-429D-920B-092E48F8EA2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9005" y="4428202"/>
            <a:ext cx="1946375" cy="17477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7" name="Espace réservé d’image 9">
            <a:extLst>
              <a:ext uri="{FF2B5EF4-FFF2-40B4-BE49-F238E27FC236}">
                <a16:creationId xmlns:a16="http://schemas.microsoft.com/office/drawing/2014/main" id="{BD0045A0-67BF-49C4-9AEF-E10379F6C0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913012" y="4428202"/>
            <a:ext cx="1946375" cy="17477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8" name="Espace réservé d’image 9">
            <a:extLst>
              <a:ext uri="{FF2B5EF4-FFF2-40B4-BE49-F238E27FC236}">
                <a16:creationId xmlns:a16="http://schemas.microsoft.com/office/drawing/2014/main" id="{DD66A305-BE89-46E0-A724-4E836BABD33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54319" y="4428202"/>
            <a:ext cx="1946375" cy="17477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9" name="Espace réservé d’image 9">
            <a:extLst>
              <a:ext uri="{FF2B5EF4-FFF2-40B4-BE49-F238E27FC236}">
                <a16:creationId xmlns:a16="http://schemas.microsoft.com/office/drawing/2014/main" id="{BF9F6D64-4D09-4498-9A4C-B48DC4DF2E9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9005" y="7221712"/>
            <a:ext cx="1946375" cy="17477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20" name="Espace réservé d’image 9">
            <a:extLst>
              <a:ext uri="{FF2B5EF4-FFF2-40B4-BE49-F238E27FC236}">
                <a16:creationId xmlns:a16="http://schemas.microsoft.com/office/drawing/2014/main" id="{004EE3B9-27BD-47C2-9E11-987D4A2090C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913012" y="7221712"/>
            <a:ext cx="1946375" cy="17477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21" name="Espace réservé d’image 9">
            <a:extLst>
              <a:ext uri="{FF2B5EF4-FFF2-40B4-BE49-F238E27FC236}">
                <a16:creationId xmlns:a16="http://schemas.microsoft.com/office/drawing/2014/main" id="{80ACF274-99BB-49B1-B9D4-01313B6C264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354319" y="7221712"/>
            <a:ext cx="1946375" cy="17477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399521-E35C-4025-BCC3-85E2C1E125A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8688" y="1256771"/>
            <a:ext cx="1946375" cy="229129"/>
          </a:xfrm>
        </p:spPr>
        <p:txBody>
          <a:bodyPr lIns="0" rIns="0" rtlCol="0">
            <a:noAutofit/>
          </a:bodyPr>
          <a:lstStyle>
            <a:lvl1pPr marL="0" indent="0">
              <a:buNone/>
              <a:defRPr sz="1400" cap="all" baseline="0">
                <a:latin typeface="+mj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FBE86838-57BC-4200-A4BD-944F816C1A2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912853" y="1256771"/>
            <a:ext cx="1946375" cy="229129"/>
          </a:xfrm>
        </p:spPr>
        <p:txBody>
          <a:bodyPr lIns="0" rIns="0" rtlCol="0">
            <a:noAutofit/>
          </a:bodyPr>
          <a:lstStyle>
            <a:lvl1pPr marL="0" indent="0">
              <a:buNone/>
              <a:defRPr sz="1400" cap="all" baseline="0">
                <a:latin typeface="+mj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8BCC62F1-B145-496D-97CF-102873B0D26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54318" y="1256770"/>
            <a:ext cx="1946375" cy="229129"/>
          </a:xfrm>
        </p:spPr>
        <p:txBody>
          <a:bodyPr lIns="0" rIns="0" rtlCol="0">
            <a:noAutofit/>
          </a:bodyPr>
          <a:lstStyle>
            <a:lvl1pPr marL="0" indent="0">
              <a:buNone/>
              <a:defRPr sz="1400" cap="all" baseline="0">
                <a:latin typeface="+mj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B0AB80B-A6BF-425D-B7A9-0314526A755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8788" y="3572933"/>
            <a:ext cx="1946275" cy="229129"/>
          </a:xfrm>
        </p:spPr>
        <p:txBody>
          <a:bodyPr lIns="0" rIns="0" rtlCol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sz="1100" cap="all" baseline="0">
                <a:latin typeface="+mj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24" name="Espace réservé du texte 4">
            <a:extLst>
              <a:ext uri="{FF2B5EF4-FFF2-40B4-BE49-F238E27FC236}">
                <a16:creationId xmlns:a16="http://schemas.microsoft.com/office/drawing/2014/main" id="{E80C7EC3-9A03-4329-97F8-E77C9C8F521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912853" y="3572933"/>
            <a:ext cx="1946275" cy="229129"/>
          </a:xfrm>
        </p:spPr>
        <p:txBody>
          <a:bodyPr vert="horz" lIns="0" tIns="45720" rIns="0" bIns="45720" rtlCol="0">
            <a:noAutofit/>
          </a:bodyPr>
          <a:lstStyle>
            <a:lvl1pPr marL="0" indent="0" defTabSz="457200">
              <a:lnSpc>
                <a:spcPct val="107000"/>
              </a:lnSpc>
              <a:spcBef>
                <a:spcPts val="0"/>
              </a:spcBef>
              <a:buNone/>
              <a:tabLst>
                <a:tab pos="1920240" algn="r"/>
              </a:tabLst>
              <a:defRPr lang="en-US" sz="1100" cap="all" baseline="0">
                <a:latin typeface="+mj-lt"/>
              </a:defRPr>
            </a:lvl1pPr>
          </a:lstStyle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r>
              <a:rPr lang="fr-FR" noProof="0"/>
              <a:t>Modifiez les styles du texte</a:t>
            </a:r>
          </a:p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endParaRPr lang="fr-FR" noProof="0"/>
          </a:p>
        </p:txBody>
      </p:sp>
      <p:sp>
        <p:nvSpPr>
          <p:cNvPr id="25" name="Espace réservé du texte 4">
            <a:extLst>
              <a:ext uri="{FF2B5EF4-FFF2-40B4-BE49-F238E27FC236}">
                <a16:creationId xmlns:a16="http://schemas.microsoft.com/office/drawing/2014/main" id="{4E1948A0-BC5B-4CA0-AE79-27E188C0A14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354001" y="3572933"/>
            <a:ext cx="1946275" cy="229129"/>
          </a:xfrm>
        </p:spPr>
        <p:txBody>
          <a:bodyPr lIns="0" rIns="0" rtlCol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lang="en-US" sz="1100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32" name="Espace réservé du texte 4">
            <a:extLst>
              <a:ext uri="{FF2B5EF4-FFF2-40B4-BE49-F238E27FC236}">
                <a16:creationId xmlns:a16="http://schemas.microsoft.com/office/drawing/2014/main" id="{36BD6389-D951-4110-9568-A1F577D489F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58997" y="3781958"/>
            <a:ext cx="1946275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33" name="Espace réservé du texte 4">
            <a:extLst>
              <a:ext uri="{FF2B5EF4-FFF2-40B4-BE49-F238E27FC236}">
                <a16:creationId xmlns:a16="http://schemas.microsoft.com/office/drawing/2014/main" id="{17FA3AA9-9DA9-44B2-AC96-20A64B575EF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913062" y="3781958"/>
            <a:ext cx="1946275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34" name="Espace réservé du texte 4">
            <a:extLst>
              <a:ext uri="{FF2B5EF4-FFF2-40B4-BE49-F238E27FC236}">
                <a16:creationId xmlns:a16="http://schemas.microsoft.com/office/drawing/2014/main" id="{8FF33A0E-7177-4D66-9EC5-2C64D12FEC2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354210" y="3781958"/>
            <a:ext cx="1946275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35" name="Espace réservé du texte 4">
            <a:extLst>
              <a:ext uri="{FF2B5EF4-FFF2-40B4-BE49-F238E27FC236}">
                <a16:creationId xmlns:a16="http://schemas.microsoft.com/office/drawing/2014/main" id="{9645519A-FCE2-4600-9863-80084FBE06C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58579" y="6418877"/>
            <a:ext cx="1946275" cy="229129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sz="1100" cap="all" baseline="0">
                <a:latin typeface="+mj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36" name="Espace réservé du texte 4">
            <a:extLst>
              <a:ext uri="{FF2B5EF4-FFF2-40B4-BE49-F238E27FC236}">
                <a16:creationId xmlns:a16="http://schemas.microsoft.com/office/drawing/2014/main" id="{19EEAF34-8433-40A7-9D79-C0820F53061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912644" y="6418877"/>
            <a:ext cx="1946275" cy="229129"/>
          </a:xfrm>
        </p:spPr>
        <p:txBody>
          <a:bodyPr vert="horz" lIns="0" tIns="45720" rIns="0" bIns="45720" rtlCol="0">
            <a:noAutofit/>
          </a:bodyPr>
          <a:lstStyle>
            <a:lvl1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1920240" algn="r"/>
              </a:tabLst>
              <a:defRPr lang="en-US" sz="1100" cap="all" baseline="0">
                <a:latin typeface="+mj-lt"/>
              </a:defRPr>
            </a:lvl1pPr>
          </a:lstStyle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r>
              <a:rPr lang="fr-FR" noProof="0"/>
              <a:t>Modifiez les styles du texte</a:t>
            </a:r>
          </a:p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endParaRPr lang="fr-FR" noProof="0"/>
          </a:p>
        </p:txBody>
      </p:sp>
      <p:sp>
        <p:nvSpPr>
          <p:cNvPr id="37" name="Espace réservé du texte 4">
            <a:extLst>
              <a:ext uri="{FF2B5EF4-FFF2-40B4-BE49-F238E27FC236}">
                <a16:creationId xmlns:a16="http://schemas.microsoft.com/office/drawing/2014/main" id="{970857AD-F6C0-49BE-8609-CE85FABC6EB8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353792" y="6418877"/>
            <a:ext cx="1946275" cy="229129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lang="en-US" sz="1100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38" name="Espace réservé du texte 4">
            <a:extLst>
              <a:ext uri="{FF2B5EF4-FFF2-40B4-BE49-F238E27FC236}">
                <a16:creationId xmlns:a16="http://schemas.microsoft.com/office/drawing/2014/main" id="{251CFBE9-1F8D-4259-8271-4068B04537D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58788" y="6627902"/>
            <a:ext cx="1946275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39" name="Espace réservé du texte 4">
            <a:extLst>
              <a:ext uri="{FF2B5EF4-FFF2-40B4-BE49-F238E27FC236}">
                <a16:creationId xmlns:a16="http://schemas.microsoft.com/office/drawing/2014/main" id="{3F472F0C-173F-4AA4-BC03-F81AA16933C8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912853" y="6627902"/>
            <a:ext cx="1946275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0" name="Espace réservé du texte 4">
            <a:extLst>
              <a:ext uri="{FF2B5EF4-FFF2-40B4-BE49-F238E27FC236}">
                <a16:creationId xmlns:a16="http://schemas.microsoft.com/office/drawing/2014/main" id="{10EDD29E-48F8-435B-AEB5-A95FEFD996A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354001" y="6627902"/>
            <a:ext cx="1946275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1" name="Espace réservé du texte 4">
            <a:extLst>
              <a:ext uri="{FF2B5EF4-FFF2-40B4-BE49-F238E27FC236}">
                <a16:creationId xmlns:a16="http://schemas.microsoft.com/office/drawing/2014/main" id="{D60E3C47-2BA1-448A-A53E-618F6CFC4FED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71706" y="9181549"/>
            <a:ext cx="1946275" cy="229129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sz="1100" cap="all" baseline="0">
                <a:latin typeface="+mj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2" name="Espace réservé du texte 4">
            <a:extLst>
              <a:ext uri="{FF2B5EF4-FFF2-40B4-BE49-F238E27FC236}">
                <a16:creationId xmlns:a16="http://schemas.microsoft.com/office/drawing/2014/main" id="{A7019FA9-1F17-4ABF-84A0-2EA6B83B1B61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925771" y="9181549"/>
            <a:ext cx="1946275" cy="229129"/>
          </a:xfrm>
        </p:spPr>
        <p:txBody>
          <a:bodyPr vert="horz" lIns="0" tIns="45720" rIns="0" bIns="45720" rtlCol="0">
            <a:noAutofit/>
          </a:bodyPr>
          <a:lstStyle>
            <a:lvl1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1920240" algn="r"/>
              </a:tabLst>
              <a:defRPr lang="en-US" sz="1100" cap="all" baseline="0">
                <a:latin typeface="+mj-lt"/>
              </a:defRPr>
            </a:lvl1pPr>
          </a:lstStyle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r>
              <a:rPr lang="fr-FR" noProof="0"/>
              <a:t>Modifiez les styles du texte</a:t>
            </a:r>
          </a:p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endParaRPr lang="fr-FR" noProof="0"/>
          </a:p>
        </p:txBody>
      </p:sp>
      <p:sp>
        <p:nvSpPr>
          <p:cNvPr id="43" name="Espace réservé du texte 4">
            <a:extLst>
              <a:ext uri="{FF2B5EF4-FFF2-40B4-BE49-F238E27FC236}">
                <a16:creationId xmlns:a16="http://schemas.microsoft.com/office/drawing/2014/main" id="{3384F9F9-BB22-4423-84D6-2ED5FDB0CE6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366919" y="9181549"/>
            <a:ext cx="1946275" cy="229129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lang="en-US" sz="1100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4" name="Espace réservé du texte 4">
            <a:extLst>
              <a:ext uri="{FF2B5EF4-FFF2-40B4-BE49-F238E27FC236}">
                <a16:creationId xmlns:a16="http://schemas.microsoft.com/office/drawing/2014/main" id="{4A4AC2E8-307E-48FD-9E55-FA025C365D0A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71915" y="9390574"/>
            <a:ext cx="1946275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5" name="Espace réservé du texte 4">
            <a:extLst>
              <a:ext uri="{FF2B5EF4-FFF2-40B4-BE49-F238E27FC236}">
                <a16:creationId xmlns:a16="http://schemas.microsoft.com/office/drawing/2014/main" id="{ED2C4ED7-950E-4C56-BBE3-BFFAFB0860A8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925980" y="9390574"/>
            <a:ext cx="1946275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6" name="Espace réservé du texte 4">
            <a:extLst>
              <a:ext uri="{FF2B5EF4-FFF2-40B4-BE49-F238E27FC236}">
                <a16:creationId xmlns:a16="http://schemas.microsoft.com/office/drawing/2014/main" id="{118F2AD3-08B1-4CEB-BFAF-8E25FECEBFD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367128" y="9390574"/>
            <a:ext cx="1946275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F9D17141-8EF0-4258-B01B-1C4A3A267E77}"/>
              </a:ext>
            </a:extLst>
          </p:cNvPr>
          <p:cNvCxnSpPr>
            <a:cxnSpLocks/>
          </p:cNvCxnSpPr>
          <p:nvPr userDrawn="1"/>
        </p:nvCxnSpPr>
        <p:spPr>
          <a:xfrm>
            <a:off x="2636717" y="1641459"/>
            <a:ext cx="0" cy="805939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CA4AD744-DDB4-42D1-8DF8-01FEE751776A}"/>
              </a:ext>
            </a:extLst>
          </p:cNvPr>
          <p:cNvCxnSpPr>
            <a:cxnSpLocks/>
          </p:cNvCxnSpPr>
          <p:nvPr userDrawn="1"/>
        </p:nvCxnSpPr>
        <p:spPr>
          <a:xfrm>
            <a:off x="5100517" y="1628759"/>
            <a:ext cx="0" cy="805939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802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 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’image 9">
            <a:extLst>
              <a:ext uri="{FF2B5EF4-FFF2-40B4-BE49-F238E27FC236}">
                <a16:creationId xmlns:a16="http://schemas.microsoft.com/office/drawing/2014/main" id="{E0039BF0-4254-4434-B92D-E745B06058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3604" y="1654167"/>
            <a:ext cx="1537121" cy="138430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3" name="Espace réservé d’image 9">
            <a:extLst>
              <a:ext uri="{FF2B5EF4-FFF2-40B4-BE49-F238E27FC236}">
                <a16:creationId xmlns:a16="http://schemas.microsoft.com/office/drawing/2014/main" id="{28541A68-663A-47CB-B770-08A109A9B0D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237954" y="1654167"/>
            <a:ext cx="1537121" cy="138430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4" name="Espace réservé d’image 9">
            <a:extLst>
              <a:ext uri="{FF2B5EF4-FFF2-40B4-BE49-F238E27FC236}">
                <a16:creationId xmlns:a16="http://schemas.microsoft.com/office/drawing/2014/main" id="{6338F1E3-7821-48D0-93C4-957EAE356E2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022304" y="1654167"/>
            <a:ext cx="1537121" cy="138430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5" name="Espace réservé d’image 9">
            <a:extLst>
              <a:ext uri="{FF2B5EF4-FFF2-40B4-BE49-F238E27FC236}">
                <a16:creationId xmlns:a16="http://schemas.microsoft.com/office/drawing/2014/main" id="{3D072908-75A6-458F-95CA-4D62B783B0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806654" y="1654167"/>
            <a:ext cx="1537121" cy="138430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6" name="Espace réservé d’image 9">
            <a:extLst>
              <a:ext uri="{FF2B5EF4-FFF2-40B4-BE49-F238E27FC236}">
                <a16:creationId xmlns:a16="http://schemas.microsoft.com/office/drawing/2014/main" id="{C109DF65-8F05-418E-862C-4C12CBA431D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3604" y="4337046"/>
            <a:ext cx="1537121" cy="138430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7" name="Espace réservé d’image 9">
            <a:extLst>
              <a:ext uri="{FF2B5EF4-FFF2-40B4-BE49-F238E27FC236}">
                <a16:creationId xmlns:a16="http://schemas.microsoft.com/office/drawing/2014/main" id="{812F6BA2-41E5-4414-B0A5-0C9D0F3B8A8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237954" y="4337046"/>
            <a:ext cx="1537121" cy="138430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8" name="Espace réservé d’image 9">
            <a:extLst>
              <a:ext uri="{FF2B5EF4-FFF2-40B4-BE49-F238E27FC236}">
                <a16:creationId xmlns:a16="http://schemas.microsoft.com/office/drawing/2014/main" id="{29A3DAE7-1FB0-4BE4-A8DD-A72C4659EA9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022304" y="4337046"/>
            <a:ext cx="1537121" cy="138430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9" name="Espace réservé d’image 9">
            <a:extLst>
              <a:ext uri="{FF2B5EF4-FFF2-40B4-BE49-F238E27FC236}">
                <a16:creationId xmlns:a16="http://schemas.microsoft.com/office/drawing/2014/main" id="{E6B85384-5D15-4EE9-8B8E-95BA774954A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806654" y="4337046"/>
            <a:ext cx="1537121" cy="138430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20" name="Espace réservé d’image 9">
            <a:extLst>
              <a:ext uri="{FF2B5EF4-FFF2-40B4-BE49-F238E27FC236}">
                <a16:creationId xmlns:a16="http://schemas.microsoft.com/office/drawing/2014/main" id="{8FD3E94D-611F-4B76-B00A-FFB27D9103C8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53604" y="7197723"/>
            <a:ext cx="1537121" cy="138430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21" name="Espace réservé d’image 9">
            <a:extLst>
              <a:ext uri="{FF2B5EF4-FFF2-40B4-BE49-F238E27FC236}">
                <a16:creationId xmlns:a16="http://schemas.microsoft.com/office/drawing/2014/main" id="{40290F9F-B9E1-443D-ADEF-443CFB6DB08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2237954" y="7197723"/>
            <a:ext cx="1537121" cy="138430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22" name="Espace réservé d’image 9">
            <a:extLst>
              <a:ext uri="{FF2B5EF4-FFF2-40B4-BE49-F238E27FC236}">
                <a16:creationId xmlns:a16="http://schemas.microsoft.com/office/drawing/2014/main" id="{72EB815F-8E78-4ED2-8563-A29E796E37A4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022304" y="7197723"/>
            <a:ext cx="1537121" cy="138430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23" name="Espace réservé d’image 9">
            <a:extLst>
              <a:ext uri="{FF2B5EF4-FFF2-40B4-BE49-F238E27FC236}">
                <a16:creationId xmlns:a16="http://schemas.microsoft.com/office/drawing/2014/main" id="{4008BE72-40DE-4384-AE11-B40DD96B018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806654" y="7197723"/>
            <a:ext cx="1537121" cy="138430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2F2E981F-069E-4BE1-B381-213030BB77D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8688" y="1256771"/>
            <a:ext cx="1946375" cy="229129"/>
          </a:xfrm>
        </p:spPr>
        <p:txBody>
          <a:bodyPr lIns="0" rIns="0" rtlCol="0">
            <a:noAutofit/>
          </a:bodyPr>
          <a:lstStyle>
            <a:lvl1pPr marL="0" indent="0">
              <a:buNone/>
              <a:defRPr sz="1400" cap="all" baseline="0">
                <a:latin typeface="+mj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5" name="Espace réservé du texte 2">
            <a:extLst>
              <a:ext uri="{FF2B5EF4-FFF2-40B4-BE49-F238E27FC236}">
                <a16:creationId xmlns:a16="http://schemas.microsoft.com/office/drawing/2014/main" id="{AB55F532-14C1-4B53-A271-F918ACA2E68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58688" y="3997589"/>
            <a:ext cx="1946375" cy="229129"/>
          </a:xfrm>
        </p:spPr>
        <p:txBody>
          <a:bodyPr lIns="0" rIns="0" rtlCol="0">
            <a:noAutofit/>
          </a:bodyPr>
          <a:lstStyle>
            <a:lvl1pPr marL="0" indent="0">
              <a:buNone/>
              <a:defRPr sz="1400" cap="all" baseline="0">
                <a:latin typeface="+mj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6" name="Espace réservé du texte 2">
            <a:extLst>
              <a:ext uri="{FF2B5EF4-FFF2-40B4-BE49-F238E27FC236}">
                <a16:creationId xmlns:a16="http://schemas.microsoft.com/office/drawing/2014/main" id="{CC1F6250-9948-464E-8FEB-99404761581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53604" y="6818179"/>
            <a:ext cx="1946375" cy="229129"/>
          </a:xfrm>
        </p:spPr>
        <p:txBody>
          <a:bodyPr lIns="0" rIns="0" rtlCol="0">
            <a:noAutofit/>
          </a:bodyPr>
          <a:lstStyle>
            <a:lvl1pPr marL="0" indent="0">
              <a:buNone/>
              <a:defRPr sz="1400" cap="all" baseline="0">
                <a:latin typeface="+mj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41" name="Titre 1">
            <a:extLst>
              <a:ext uri="{FF2B5EF4-FFF2-40B4-BE49-F238E27FC236}">
                <a16:creationId xmlns:a16="http://schemas.microsoft.com/office/drawing/2014/main" id="{A7C8D64D-085E-4614-AFAD-17DC0DC3F6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3604" y="312779"/>
            <a:ext cx="4256088" cy="596764"/>
          </a:xfrm>
        </p:spPr>
        <p:txBody>
          <a:bodyPr rtlCol="0">
            <a:normAutofit/>
          </a:bodyPr>
          <a:lstStyle>
            <a:lvl1pPr marL="0" indent="0" algn="l">
              <a:spcBef>
                <a:spcPts val="850"/>
              </a:spcBef>
              <a:buFont typeface="Arial" panose="020B0604020202020204" pitchFamily="34" charset="0"/>
              <a:buNone/>
              <a:defRPr sz="3000" cap="all" baseline="0"/>
            </a:lvl1pPr>
          </a:lstStyle>
          <a:p>
            <a:pPr rtl="0"/>
            <a:r>
              <a:rPr lang="fr-FR" noProof="0"/>
              <a:t>Titre</a:t>
            </a:r>
          </a:p>
        </p:txBody>
      </p:sp>
      <p:sp>
        <p:nvSpPr>
          <p:cNvPr id="42" name="Espace réservé du texte 4">
            <a:extLst>
              <a:ext uri="{FF2B5EF4-FFF2-40B4-BE49-F238E27FC236}">
                <a16:creationId xmlns:a16="http://schemas.microsoft.com/office/drawing/2014/main" id="{8E1CBA9B-9748-4A94-9609-C44737E2BF5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53605" y="3133098"/>
            <a:ext cx="1536812" cy="229129"/>
          </a:xfrm>
        </p:spPr>
        <p:txBody>
          <a:bodyPr lIns="0" rIns="0" bIns="0" rtlCol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sz="900" cap="all" baseline="0">
                <a:latin typeface="+mj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3" name="Espace réservé du texte 4">
            <a:extLst>
              <a:ext uri="{FF2B5EF4-FFF2-40B4-BE49-F238E27FC236}">
                <a16:creationId xmlns:a16="http://schemas.microsoft.com/office/drawing/2014/main" id="{BC2CC48B-CB81-484C-B61E-306BD79E04D9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2238054" y="3133098"/>
            <a:ext cx="1536812" cy="229129"/>
          </a:xfrm>
        </p:spPr>
        <p:txBody>
          <a:bodyPr vert="horz" lIns="0" tIns="45720" rIns="0" bIns="0" rtlCol="0">
            <a:noAutofit/>
          </a:bodyPr>
          <a:lstStyle>
            <a:lvl1pPr marL="0" indent="0" defTabSz="457200">
              <a:lnSpc>
                <a:spcPct val="107000"/>
              </a:lnSpc>
              <a:spcBef>
                <a:spcPts val="0"/>
              </a:spcBef>
              <a:buNone/>
              <a:tabLst>
                <a:tab pos="1920240" algn="r"/>
              </a:tabLst>
              <a:defRPr lang="en-US" sz="900" cap="all" baseline="0">
                <a:latin typeface="+mj-lt"/>
              </a:defRPr>
            </a:lvl1pPr>
          </a:lstStyle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r>
              <a:rPr lang="fr-FR" noProof="0"/>
              <a:t>Modifiez les styles du texte</a:t>
            </a:r>
          </a:p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endParaRPr lang="fr-FR" noProof="0"/>
          </a:p>
        </p:txBody>
      </p:sp>
      <p:sp>
        <p:nvSpPr>
          <p:cNvPr id="44" name="Espace réservé du texte 4">
            <a:extLst>
              <a:ext uri="{FF2B5EF4-FFF2-40B4-BE49-F238E27FC236}">
                <a16:creationId xmlns:a16="http://schemas.microsoft.com/office/drawing/2014/main" id="{28E92175-4FE8-46FE-8F41-D5339E6F37A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022404" y="3133098"/>
            <a:ext cx="1536812" cy="229129"/>
          </a:xfrm>
        </p:spPr>
        <p:txBody>
          <a:bodyPr lIns="0" rIns="0" bIns="0" rtlCol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lang="en-US" sz="900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5" name="Espace réservé du texte 4">
            <a:extLst>
              <a:ext uri="{FF2B5EF4-FFF2-40B4-BE49-F238E27FC236}">
                <a16:creationId xmlns:a16="http://schemas.microsoft.com/office/drawing/2014/main" id="{F978D59D-FCAC-4E1C-94CA-0B32B58183C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453814" y="3316722"/>
            <a:ext cx="1536812" cy="466614"/>
          </a:xfrm>
        </p:spPr>
        <p:txBody>
          <a:bodyPr lIns="0" tIns="27432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6" name="Espace réservé du texte 4">
            <a:extLst>
              <a:ext uri="{FF2B5EF4-FFF2-40B4-BE49-F238E27FC236}">
                <a16:creationId xmlns:a16="http://schemas.microsoft.com/office/drawing/2014/main" id="{B5ACB326-6301-4979-965A-514F817EFF84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2238054" y="3316722"/>
            <a:ext cx="1536812" cy="466614"/>
          </a:xfrm>
        </p:spPr>
        <p:txBody>
          <a:bodyPr lIns="0" tIns="27432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7" name="Espace réservé du texte 4">
            <a:extLst>
              <a:ext uri="{FF2B5EF4-FFF2-40B4-BE49-F238E27FC236}">
                <a16:creationId xmlns:a16="http://schemas.microsoft.com/office/drawing/2014/main" id="{C44464C8-79C0-4E69-B5D9-7BF58CCFE7B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022404" y="3316722"/>
            <a:ext cx="1536812" cy="466614"/>
          </a:xfrm>
        </p:spPr>
        <p:txBody>
          <a:bodyPr lIns="0" tIns="27432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8" name="Espace réservé du texte 4">
            <a:extLst>
              <a:ext uri="{FF2B5EF4-FFF2-40B4-BE49-F238E27FC236}">
                <a16:creationId xmlns:a16="http://schemas.microsoft.com/office/drawing/2014/main" id="{53C10139-3E1F-443E-9EE0-FBE349179D0C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806963" y="3124430"/>
            <a:ext cx="1536812" cy="229129"/>
          </a:xfrm>
        </p:spPr>
        <p:txBody>
          <a:bodyPr lIns="0" rIns="0" bIns="0" rtlCol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lang="en-US" sz="900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9" name="Espace réservé du texte 4">
            <a:extLst>
              <a:ext uri="{FF2B5EF4-FFF2-40B4-BE49-F238E27FC236}">
                <a16:creationId xmlns:a16="http://schemas.microsoft.com/office/drawing/2014/main" id="{89B23954-CDB3-4030-8546-E0F45ABB8FB3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806963" y="3308054"/>
            <a:ext cx="1536812" cy="466614"/>
          </a:xfrm>
        </p:spPr>
        <p:txBody>
          <a:bodyPr lIns="0" tIns="27432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50" name="Espace réservé du texte 4">
            <a:extLst>
              <a:ext uri="{FF2B5EF4-FFF2-40B4-BE49-F238E27FC236}">
                <a16:creationId xmlns:a16="http://schemas.microsoft.com/office/drawing/2014/main" id="{92E4E2B9-745B-4D1B-8578-C4E37FB49328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53605" y="5815999"/>
            <a:ext cx="1536812" cy="229129"/>
          </a:xfrm>
        </p:spPr>
        <p:txBody>
          <a:bodyPr lIns="0" rIns="0" bIns="0" rtlCol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sz="900" cap="all" baseline="0">
                <a:latin typeface="+mj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51" name="Espace réservé du texte 4">
            <a:extLst>
              <a:ext uri="{FF2B5EF4-FFF2-40B4-BE49-F238E27FC236}">
                <a16:creationId xmlns:a16="http://schemas.microsoft.com/office/drawing/2014/main" id="{50CF7674-DCDA-4C15-BB00-C29E5871A78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238054" y="5815999"/>
            <a:ext cx="1536812" cy="229129"/>
          </a:xfrm>
        </p:spPr>
        <p:txBody>
          <a:bodyPr vert="horz" lIns="0" tIns="45720" rIns="0" bIns="0" rtlCol="0">
            <a:noAutofit/>
          </a:bodyPr>
          <a:lstStyle>
            <a:lvl1pPr marL="0" indent="0" defTabSz="457200">
              <a:lnSpc>
                <a:spcPct val="107000"/>
              </a:lnSpc>
              <a:spcBef>
                <a:spcPts val="0"/>
              </a:spcBef>
              <a:buNone/>
              <a:tabLst>
                <a:tab pos="1920240" algn="r"/>
              </a:tabLst>
              <a:defRPr lang="en-US" sz="900" cap="all" baseline="0">
                <a:latin typeface="+mj-lt"/>
              </a:defRPr>
            </a:lvl1pPr>
          </a:lstStyle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r>
              <a:rPr lang="fr-FR" noProof="0"/>
              <a:t>Modifiez les styles du texte</a:t>
            </a:r>
          </a:p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endParaRPr lang="fr-FR" noProof="0"/>
          </a:p>
        </p:txBody>
      </p:sp>
      <p:sp>
        <p:nvSpPr>
          <p:cNvPr id="52" name="Espace réservé du texte 4">
            <a:extLst>
              <a:ext uri="{FF2B5EF4-FFF2-40B4-BE49-F238E27FC236}">
                <a16:creationId xmlns:a16="http://schemas.microsoft.com/office/drawing/2014/main" id="{CDC7FD6C-CEC4-4C86-B9C9-30067074FBC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022404" y="5815999"/>
            <a:ext cx="1536812" cy="229129"/>
          </a:xfrm>
        </p:spPr>
        <p:txBody>
          <a:bodyPr lIns="0" rIns="0" bIns="0" rtlCol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lang="en-US" sz="900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53" name="Espace réservé du texte 4">
            <a:extLst>
              <a:ext uri="{FF2B5EF4-FFF2-40B4-BE49-F238E27FC236}">
                <a16:creationId xmlns:a16="http://schemas.microsoft.com/office/drawing/2014/main" id="{52325863-24B7-4588-BFC2-745C021D8273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53814" y="5999623"/>
            <a:ext cx="1536812" cy="466614"/>
          </a:xfrm>
        </p:spPr>
        <p:txBody>
          <a:bodyPr lIns="0" tIns="27432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54" name="Espace réservé du texte 4">
            <a:extLst>
              <a:ext uri="{FF2B5EF4-FFF2-40B4-BE49-F238E27FC236}">
                <a16:creationId xmlns:a16="http://schemas.microsoft.com/office/drawing/2014/main" id="{57A7099F-B7BE-4BE6-9F70-1098E2CC4ABB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2238054" y="5999623"/>
            <a:ext cx="1536812" cy="466614"/>
          </a:xfrm>
        </p:spPr>
        <p:txBody>
          <a:bodyPr lIns="0" tIns="27432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55" name="Espace réservé du texte 4">
            <a:extLst>
              <a:ext uri="{FF2B5EF4-FFF2-40B4-BE49-F238E27FC236}">
                <a16:creationId xmlns:a16="http://schemas.microsoft.com/office/drawing/2014/main" id="{A0D57CC1-7248-4743-A5A1-2C392251D3DA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022404" y="5999623"/>
            <a:ext cx="1536812" cy="466614"/>
          </a:xfrm>
        </p:spPr>
        <p:txBody>
          <a:bodyPr lIns="0" tIns="27432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56" name="Espace réservé du texte 4">
            <a:extLst>
              <a:ext uri="{FF2B5EF4-FFF2-40B4-BE49-F238E27FC236}">
                <a16:creationId xmlns:a16="http://schemas.microsoft.com/office/drawing/2014/main" id="{A612D98A-B2F3-4BEA-AE2D-6FCF55F6578A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806963" y="5807331"/>
            <a:ext cx="1536812" cy="229129"/>
          </a:xfrm>
        </p:spPr>
        <p:txBody>
          <a:bodyPr lIns="0" rIns="0" bIns="0" rtlCol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lang="en-US" sz="900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57" name="Espace réservé du texte 4">
            <a:extLst>
              <a:ext uri="{FF2B5EF4-FFF2-40B4-BE49-F238E27FC236}">
                <a16:creationId xmlns:a16="http://schemas.microsoft.com/office/drawing/2014/main" id="{B07F64EE-09D0-46AE-A66B-A5D8C4511E20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806963" y="5990955"/>
            <a:ext cx="1536812" cy="466614"/>
          </a:xfrm>
        </p:spPr>
        <p:txBody>
          <a:bodyPr lIns="0" tIns="27432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58" name="Espace réservé du texte 4">
            <a:extLst>
              <a:ext uri="{FF2B5EF4-FFF2-40B4-BE49-F238E27FC236}">
                <a16:creationId xmlns:a16="http://schemas.microsoft.com/office/drawing/2014/main" id="{D6A04DEA-6BCF-43C2-BBCC-35B5545D38B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453605" y="8699019"/>
            <a:ext cx="1536812" cy="229129"/>
          </a:xfrm>
        </p:spPr>
        <p:txBody>
          <a:bodyPr lIns="0" rIns="0" bIns="0" rtlCol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sz="900" cap="all" baseline="0">
                <a:latin typeface="+mj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59" name="Espace réservé du texte 4">
            <a:extLst>
              <a:ext uri="{FF2B5EF4-FFF2-40B4-BE49-F238E27FC236}">
                <a16:creationId xmlns:a16="http://schemas.microsoft.com/office/drawing/2014/main" id="{C21C2E70-FA6F-41EC-9AF6-02B3C603CA9D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2238054" y="8699019"/>
            <a:ext cx="1536812" cy="229129"/>
          </a:xfrm>
        </p:spPr>
        <p:txBody>
          <a:bodyPr vert="horz" lIns="0" tIns="45720" rIns="0" bIns="0" rtlCol="0">
            <a:noAutofit/>
          </a:bodyPr>
          <a:lstStyle>
            <a:lvl1pPr marL="0" indent="0" defTabSz="457200">
              <a:lnSpc>
                <a:spcPct val="107000"/>
              </a:lnSpc>
              <a:spcBef>
                <a:spcPts val="0"/>
              </a:spcBef>
              <a:buNone/>
              <a:tabLst>
                <a:tab pos="1920240" algn="r"/>
              </a:tabLst>
              <a:defRPr lang="en-US" sz="900" cap="all" baseline="0">
                <a:latin typeface="+mj-lt"/>
              </a:defRPr>
            </a:lvl1pPr>
          </a:lstStyle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r>
              <a:rPr lang="fr-FR" noProof="0"/>
              <a:t>Modifiez les styles du texte</a:t>
            </a:r>
          </a:p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endParaRPr lang="fr-FR" noProof="0"/>
          </a:p>
        </p:txBody>
      </p:sp>
      <p:sp>
        <p:nvSpPr>
          <p:cNvPr id="60" name="Espace réservé du texte 4">
            <a:extLst>
              <a:ext uri="{FF2B5EF4-FFF2-40B4-BE49-F238E27FC236}">
                <a16:creationId xmlns:a16="http://schemas.microsoft.com/office/drawing/2014/main" id="{0E5212D7-F479-47C7-B195-0517F374A7B1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4022404" y="8699019"/>
            <a:ext cx="1536812" cy="229129"/>
          </a:xfrm>
        </p:spPr>
        <p:txBody>
          <a:bodyPr lIns="0" rIns="0" bIns="0" rtlCol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lang="en-US" sz="900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61" name="Espace réservé du texte 4">
            <a:extLst>
              <a:ext uri="{FF2B5EF4-FFF2-40B4-BE49-F238E27FC236}">
                <a16:creationId xmlns:a16="http://schemas.microsoft.com/office/drawing/2014/main" id="{4739EA7F-DE16-42A2-BC80-958AFAE08D6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53814" y="8882643"/>
            <a:ext cx="1536812" cy="466614"/>
          </a:xfrm>
        </p:spPr>
        <p:txBody>
          <a:bodyPr lIns="0" tIns="27432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62" name="Espace réservé du texte 4">
            <a:extLst>
              <a:ext uri="{FF2B5EF4-FFF2-40B4-BE49-F238E27FC236}">
                <a16:creationId xmlns:a16="http://schemas.microsoft.com/office/drawing/2014/main" id="{C8FDDAED-84F0-428E-8F9C-EBAF8CB709A4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2238054" y="8882643"/>
            <a:ext cx="1536812" cy="466614"/>
          </a:xfrm>
        </p:spPr>
        <p:txBody>
          <a:bodyPr lIns="0" tIns="27432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63" name="Espace réservé du texte 4">
            <a:extLst>
              <a:ext uri="{FF2B5EF4-FFF2-40B4-BE49-F238E27FC236}">
                <a16:creationId xmlns:a16="http://schemas.microsoft.com/office/drawing/2014/main" id="{297C5ECD-E92F-4CE5-A518-40EFADB7AD89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022404" y="8882643"/>
            <a:ext cx="1536812" cy="466614"/>
          </a:xfrm>
        </p:spPr>
        <p:txBody>
          <a:bodyPr lIns="0" tIns="27432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64" name="Espace réservé du texte 4">
            <a:extLst>
              <a:ext uri="{FF2B5EF4-FFF2-40B4-BE49-F238E27FC236}">
                <a16:creationId xmlns:a16="http://schemas.microsoft.com/office/drawing/2014/main" id="{CD8DC31F-17B3-43A9-BE80-27DD2EB167C7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5806963" y="8690351"/>
            <a:ext cx="1536812" cy="229129"/>
          </a:xfrm>
        </p:spPr>
        <p:txBody>
          <a:bodyPr lIns="0" rIns="0" bIns="0" rtlCol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lang="en-US" sz="900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65" name="Espace réservé du texte 4">
            <a:extLst>
              <a:ext uri="{FF2B5EF4-FFF2-40B4-BE49-F238E27FC236}">
                <a16:creationId xmlns:a16="http://schemas.microsoft.com/office/drawing/2014/main" id="{DCF06614-5C26-4D13-86AD-F42A3466B38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5806963" y="8873975"/>
            <a:ext cx="1536812" cy="466614"/>
          </a:xfrm>
        </p:spPr>
        <p:txBody>
          <a:bodyPr lIns="0" tIns="27432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31EED906-2729-4714-BAB3-541DEBC87FD2}"/>
              </a:ext>
            </a:extLst>
          </p:cNvPr>
          <p:cNvCxnSpPr>
            <a:cxnSpLocks/>
          </p:cNvCxnSpPr>
          <p:nvPr userDrawn="1"/>
        </p:nvCxnSpPr>
        <p:spPr>
          <a:xfrm>
            <a:off x="447359" y="3886200"/>
            <a:ext cx="689017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>
            <a:extLst>
              <a:ext uri="{FF2B5EF4-FFF2-40B4-BE49-F238E27FC236}">
                <a16:creationId xmlns:a16="http://schemas.microsoft.com/office/drawing/2014/main" id="{B2B567A1-6377-46FB-8DCF-4D0871774707}"/>
              </a:ext>
            </a:extLst>
          </p:cNvPr>
          <p:cNvCxnSpPr>
            <a:cxnSpLocks/>
          </p:cNvCxnSpPr>
          <p:nvPr userDrawn="1"/>
        </p:nvCxnSpPr>
        <p:spPr>
          <a:xfrm>
            <a:off x="447359" y="6640286"/>
            <a:ext cx="689017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58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 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’image 9">
            <a:extLst>
              <a:ext uri="{FF2B5EF4-FFF2-40B4-BE49-F238E27FC236}">
                <a16:creationId xmlns:a16="http://schemas.microsoft.com/office/drawing/2014/main" id="{9636FAB4-CE7A-4E9A-AA10-E7E53A571D9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9004" y="2122912"/>
            <a:ext cx="1562232" cy="138921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0" name="Espace réservé d’image 9">
            <a:extLst>
              <a:ext uri="{FF2B5EF4-FFF2-40B4-BE49-F238E27FC236}">
                <a16:creationId xmlns:a16="http://schemas.microsoft.com/office/drawing/2014/main" id="{C651A58B-5AD5-404F-B529-F9CA85718C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747329" y="2122912"/>
            <a:ext cx="1562232" cy="138921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1" name="Espace réservé d’image 9">
            <a:extLst>
              <a:ext uri="{FF2B5EF4-FFF2-40B4-BE49-F238E27FC236}">
                <a16:creationId xmlns:a16="http://schemas.microsoft.com/office/drawing/2014/main" id="{D03ECAAF-59C7-490A-9C8A-6BE626F3BA2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9004" y="4505894"/>
            <a:ext cx="1562232" cy="138921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2" name="Espace réservé d’image 9">
            <a:extLst>
              <a:ext uri="{FF2B5EF4-FFF2-40B4-BE49-F238E27FC236}">
                <a16:creationId xmlns:a16="http://schemas.microsoft.com/office/drawing/2014/main" id="{88D4F917-C7E8-475C-8E87-0CC0EFBBBC0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47329" y="4505894"/>
            <a:ext cx="1562232" cy="138921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3" name="Espace réservé d’image 9">
            <a:extLst>
              <a:ext uri="{FF2B5EF4-FFF2-40B4-BE49-F238E27FC236}">
                <a16:creationId xmlns:a16="http://schemas.microsoft.com/office/drawing/2014/main" id="{B4A2BC0B-F155-4DF1-A2E7-27B556C1F14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9004" y="6888876"/>
            <a:ext cx="1562232" cy="138921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4" name="Espace réservé d’image 9">
            <a:extLst>
              <a:ext uri="{FF2B5EF4-FFF2-40B4-BE49-F238E27FC236}">
                <a16:creationId xmlns:a16="http://schemas.microsoft.com/office/drawing/2014/main" id="{11D646E4-EC35-4FAC-B163-682D14369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747329" y="6888876"/>
            <a:ext cx="1562232" cy="138921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5" name="Espace réservé d’image 9">
            <a:extLst>
              <a:ext uri="{FF2B5EF4-FFF2-40B4-BE49-F238E27FC236}">
                <a16:creationId xmlns:a16="http://schemas.microsoft.com/office/drawing/2014/main" id="{0BD90E5B-10BC-4E11-993F-F8014796760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696375" y="1428304"/>
            <a:ext cx="2379650" cy="184136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7" name="Espace réservé d’image 9">
            <a:extLst>
              <a:ext uri="{FF2B5EF4-FFF2-40B4-BE49-F238E27FC236}">
                <a16:creationId xmlns:a16="http://schemas.microsoft.com/office/drawing/2014/main" id="{61BAA9BA-7AC4-4F5F-80DB-F59523FA3AFC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696375" y="4206140"/>
            <a:ext cx="2379650" cy="184136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8" name="Espace réservé d’image 9">
            <a:extLst>
              <a:ext uri="{FF2B5EF4-FFF2-40B4-BE49-F238E27FC236}">
                <a16:creationId xmlns:a16="http://schemas.microsoft.com/office/drawing/2014/main" id="{44B12486-3F63-41DB-BA72-3FC24F58BDD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696375" y="6983976"/>
            <a:ext cx="2379650" cy="184136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30" name="Espace réservé du texte 2">
            <a:extLst>
              <a:ext uri="{FF2B5EF4-FFF2-40B4-BE49-F238E27FC236}">
                <a16:creationId xmlns:a16="http://schemas.microsoft.com/office/drawing/2014/main" id="{AE57B844-548F-4CFE-B35C-3E62990F5B2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9005" y="1705664"/>
            <a:ext cx="1562232" cy="229129"/>
          </a:xfrm>
        </p:spPr>
        <p:txBody>
          <a:bodyPr lIns="0" rIns="0" rtlCol="0">
            <a:noAutofit/>
          </a:bodyPr>
          <a:lstStyle>
            <a:lvl1pPr marL="0" indent="0" algn="ctr">
              <a:buNone/>
              <a:defRPr sz="1400" cap="all" baseline="0">
                <a:latin typeface="+mj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31" name="Espace réservé du texte 2">
            <a:extLst>
              <a:ext uri="{FF2B5EF4-FFF2-40B4-BE49-F238E27FC236}">
                <a16:creationId xmlns:a16="http://schemas.microsoft.com/office/drawing/2014/main" id="{E90293C1-5833-4179-A410-17942DA33B3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696373" y="995945"/>
            <a:ext cx="2379649" cy="228600"/>
          </a:xfrm>
        </p:spPr>
        <p:txBody>
          <a:bodyPr lIns="0" rIns="0" rtlCol="0">
            <a:noAutofit/>
          </a:bodyPr>
          <a:lstStyle>
            <a:lvl1pPr marL="0" indent="0" algn="ctr">
              <a:buNone/>
              <a:defRPr sz="1400" cap="all" baseline="0">
                <a:latin typeface="+mj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32" name="Espace réservé du texte 2">
            <a:extLst>
              <a:ext uri="{FF2B5EF4-FFF2-40B4-BE49-F238E27FC236}">
                <a16:creationId xmlns:a16="http://schemas.microsoft.com/office/drawing/2014/main" id="{1C7F9BF9-7C3B-47F5-8ADE-CE9F2C14416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5747329" y="1709854"/>
            <a:ext cx="1562232" cy="229129"/>
          </a:xfrm>
        </p:spPr>
        <p:txBody>
          <a:bodyPr lIns="0" rIns="0" rtlCol="0">
            <a:noAutofit/>
          </a:bodyPr>
          <a:lstStyle>
            <a:lvl1pPr marL="0" indent="0" algn="ctr">
              <a:buNone/>
              <a:defRPr sz="1400" cap="all" baseline="0">
                <a:latin typeface="+mj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34" name="Titre 1">
            <a:extLst>
              <a:ext uri="{FF2B5EF4-FFF2-40B4-BE49-F238E27FC236}">
                <a16:creationId xmlns:a16="http://schemas.microsoft.com/office/drawing/2014/main" id="{59712E39-FF47-44FF-9449-C7ACACA342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3604" y="312778"/>
            <a:ext cx="1714632" cy="873665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850"/>
              </a:spcBef>
              <a:buFont typeface="Arial" panose="020B0604020202020204" pitchFamily="34" charset="0"/>
              <a:buNone/>
              <a:defRPr sz="3000" cap="all" baseline="0"/>
            </a:lvl1pPr>
          </a:lstStyle>
          <a:p>
            <a:pPr rtl="0"/>
            <a:r>
              <a:rPr lang="fr-FR" noProof="0"/>
              <a:t>Titre</a:t>
            </a:r>
          </a:p>
        </p:txBody>
      </p:sp>
      <p:sp>
        <p:nvSpPr>
          <p:cNvPr id="35" name="Espace réservé du texte 4">
            <a:extLst>
              <a:ext uri="{FF2B5EF4-FFF2-40B4-BE49-F238E27FC236}">
                <a16:creationId xmlns:a16="http://schemas.microsoft.com/office/drawing/2014/main" id="{969698FA-2ACC-4D40-994F-DC8C885F83F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8795" y="3627128"/>
            <a:ext cx="1562023" cy="229129"/>
          </a:xfrm>
        </p:spPr>
        <p:txBody>
          <a:bodyPr lIns="0" rIns="0" rtlCol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sz="1100" cap="all" baseline="0">
                <a:latin typeface="+mj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36" name="Espace réservé du texte 4">
            <a:extLst>
              <a:ext uri="{FF2B5EF4-FFF2-40B4-BE49-F238E27FC236}">
                <a16:creationId xmlns:a16="http://schemas.microsoft.com/office/drawing/2014/main" id="{FE3100AB-1C81-4587-A6E0-29B22B000FE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696374" y="3391041"/>
            <a:ext cx="2379648" cy="229129"/>
          </a:xfrm>
        </p:spPr>
        <p:txBody>
          <a:bodyPr vert="horz" lIns="0" tIns="45720" rIns="0" bIns="45720" rtlCol="0">
            <a:noAutofit/>
          </a:bodyPr>
          <a:lstStyle>
            <a:lvl1pPr marL="0" indent="0" defTabSz="457200">
              <a:lnSpc>
                <a:spcPct val="107000"/>
              </a:lnSpc>
              <a:spcBef>
                <a:spcPts val="0"/>
              </a:spcBef>
              <a:buNone/>
              <a:tabLst>
                <a:tab pos="1920240" algn="r"/>
              </a:tabLst>
              <a:defRPr lang="en-US" sz="1100" cap="all" baseline="0">
                <a:latin typeface="+mj-lt"/>
              </a:defRPr>
            </a:lvl1pPr>
          </a:lstStyle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r>
              <a:rPr lang="fr-FR" noProof="0"/>
              <a:t>Modifiez les styles du texte</a:t>
            </a:r>
          </a:p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endParaRPr lang="fr-FR" noProof="0"/>
          </a:p>
        </p:txBody>
      </p:sp>
      <p:sp>
        <p:nvSpPr>
          <p:cNvPr id="37" name="Espace réservé du texte 4">
            <a:extLst>
              <a:ext uri="{FF2B5EF4-FFF2-40B4-BE49-F238E27FC236}">
                <a16:creationId xmlns:a16="http://schemas.microsoft.com/office/drawing/2014/main" id="{EE49D869-6ED0-4C36-BBE0-B15B24722C0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747329" y="3632555"/>
            <a:ext cx="1562232" cy="229129"/>
          </a:xfrm>
        </p:spPr>
        <p:txBody>
          <a:bodyPr lIns="0" rIns="0" rtlCol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lang="en-US" sz="1100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38" name="Espace réservé du texte 4">
            <a:extLst>
              <a:ext uri="{FF2B5EF4-FFF2-40B4-BE49-F238E27FC236}">
                <a16:creationId xmlns:a16="http://schemas.microsoft.com/office/drawing/2014/main" id="{999F138D-AFCC-4C10-AE6C-4EC708CB0DE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79004" y="3836153"/>
            <a:ext cx="1562023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39" name="Espace réservé du texte 4">
            <a:extLst>
              <a:ext uri="{FF2B5EF4-FFF2-40B4-BE49-F238E27FC236}">
                <a16:creationId xmlns:a16="http://schemas.microsoft.com/office/drawing/2014/main" id="{41C1BA81-E518-4E3F-B889-3AF7CCFE224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696374" y="3600066"/>
            <a:ext cx="2379648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0" name="Espace réservé du texte 4">
            <a:extLst>
              <a:ext uri="{FF2B5EF4-FFF2-40B4-BE49-F238E27FC236}">
                <a16:creationId xmlns:a16="http://schemas.microsoft.com/office/drawing/2014/main" id="{5E4EA721-1DE3-451C-8A56-DFE76C7149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747329" y="3832621"/>
            <a:ext cx="1562232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1" name="Espace réservé du texte 4">
            <a:extLst>
              <a:ext uri="{FF2B5EF4-FFF2-40B4-BE49-F238E27FC236}">
                <a16:creationId xmlns:a16="http://schemas.microsoft.com/office/drawing/2014/main" id="{82993592-5AA6-43B2-A9DF-D1CAA18F6F6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78795" y="6012044"/>
            <a:ext cx="1562023" cy="229129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sz="1100" cap="all" baseline="0">
                <a:latin typeface="+mj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2" name="Espace réservé du texte 4">
            <a:extLst>
              <a:ext uri="{FF2B5EF4-FFF2-40B4-BE49-F238E27FC236}">
                <a16:creationId xmlns:a16="http://schemas.microsoft.com/office/drawing/2014/main" id="{EFE3666A-F0E6-42B1-8178-6B25451A74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696374" y="6168877"/>
            <a:ext cx="2379648" cy="229129"/>
          </a:xfrm>
        </p:spPr>
        <p:txBody>
          <a:bodyPr vert="horz" lIns="0" tIns="45720" rIns="0" bIns="45720" rtlCol="0">
            <a:noAutofit/>
          </a:bodyPr>
          <a:lstStyle>
            <a:lvl1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1920240" algn="r"/>
              </a:tabLst>
              <a:defRPr lang="en-US" sz="1100" cap="all" baseline="0">
                <a:latin typeface="+mj-lt"/>
              </a:defRPr>
            </a:lvl1pPr>
          </a:lstStyle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r>
              <a:rPr lang="fr-FR" noProof="0"/>
              <a:t>Modifiez les styles du texte</a:t>
            </a:r>
          </a:p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endParaRPr lang="fr-FR" noProof="0"/>
          </a:p>
        </p:txBody>
      </p:sp>
      <p:sp>
        <p:nvSpPr>
          <p:cNvPr id="43" name="Espace réservé du texte 4">
            <a:extLst>
              <a:ext uri="{FF2B5EF4-FFF2-40B4-BE49-F238E27FC236}">
                <a16:creationId xmlns:a16="http://schemas.microsoft.com/office/drawing/2014/main" id="{0350C20C-DC44-4D90-9929-3F085AB1352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747329" y="6012044"/>
            <a:ext cx="1562232" cy="229129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lang="en-US" sz="1100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4" name="Espace réservé du texte 4">
            <a:extLst>
              <a:ext uri="{FF2B5EF4-FFF2-40B4-BE49-F238E27FC236}">
                <a16:creationId xmlns:a16="http://schemas.microsoft.com/office/drawing/2014/main" id="{1FAA72A6-49A3-4090-9BCB-8FE9BC7416A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79004" y="6221069"/>
            <a:ext cx="1562023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5" name="Espace réservé du texte 4">
            <a:extLst>
              <a:ext uri="{FF2B5EF4-FFF2-40B4-BE49-F238E27FC236}">
                <a16:creationId xmlns:a16="http://schemas.microsoft.com/office/drawing/2014/main" id="{E55B0C75-AFA1-4F84-9ADE-7BECFF18F3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96374" y="6377902"/>
            <a:ext cx="2379648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6" name="Espace réservé du texte 4">
            <a:extLst>
              <a:ext uri="{FF2B5EF4-FFF2-40B4-BE49-F238E27FC236}">
                <a16:creationId xmlns:a16="http://schemas.microsoft.com/office/drawing/2014/main" id="{C57F78C9-50CC-434A-8312-DCA91794A64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747329" y="6221069"/>
            <a:ext cx="1562232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7" name="Espace réservé du texte 4">
            <a:extLst>
              <a:ext uri="{FF2B5EF4-FFF2-40B4-BE49-F238E27FC236}">
                <a16:creationId xmlns:a16="http://schemas.microsoft.com/office/drawing/2014/main" id="{21A5F69D-C447-43E9-890C-60EE92222403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85074" y="8395071"/>
            <a:ext cx="1562023" cy="229129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sz="1100" cap="all" baseline="0">
                <a:latin typeface="+mj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48" name="Espace réservé du texte 4">
            <a:extLst>
              <a:ext uri="{FF2B5EF4-FFF2-40B4-BE49-F238E27FC236}">
                <a16:creationId xmlns:a16="http://schemas.microsoft.com/office/drawing/2014/main" id="{68A810D1-D74C-495D-A3A0-9B507397AF0B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2696165" y="8946713"/>
            <a:ext cx="2379648" cy="229129"/>
          </a:xfrm>
        </p:spPr>
        <p:txBody>
          <a:bodyPr vert="horz" lIns="0" tIns="45720" rIns="0" bIns="45720" rtlCol="0">
            <a:noAutofit/>
          </a:bodyPr>
          <a:lstStyle>
            <a:lvl1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1920240" algn="r"/>
              </a:tabLst>
              <a:defRPr lang="en-US" sz="1100" cap="all" baseline="0">
                <a:latin typeface="+mj-lt"/>
              </a:defRPr>
            </a:lvl1pPr>
          </a:lstStyle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r>
              <a:rPr lang="fr-FR" noProof="0"/>
              <a:t>Modifiez les styles du texte</a:t>
            </a:r>
          </a:p>
          <a:p>
            <a:pPr marL="194310" marR="0" lvl="0" indent="-194310" rtl="0" fontAlgn="auto">
              <a:spcAft>
                <a:spcPts val="0"/>
              </a:spcAft>
              <a:buClrTx/>
              <a:buSzTx/>
              <a:tabLst/>
            </a:pPr>
            <a:endParaRPr lang="fr-FR" noProof="0"/>
          </a:p>
        </p:txBody>
      </p:sp>
      <p:sp>
        <p:nvSpPr>
          <p:cNvPr id="49" name="Espace réservé du texte 4">
            <a:extLst>
              <a:ext uri="{FF2B5EF4-FFF2-40B4-BE49-F238E27FC236}">
                <a16:creationId xmlns:a16="http://schemas.microsoft.com/office/drawing/2014/main" id="{D185A1A1-C7BB-466E-92D3-5A4932472849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747329" y="8395071"/>
            <a:ext cx="1562232" cy="229129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920240" algn="r"/>
              </a:tabLst>
              <a:defRPr lang="en-US" sz="1100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50" name="Espace réservé du texte 4">
            <a:extLst>
              <a:ext uri="{FF2B5EF4-FFF2-40B4-BE49-F238E27FC236}">
                <a16:creationId xmlns:a16="http://schemas.microsoft.com/office/drawing/2014/main" id="{A4EB3F8D-B3B4-4756-A30C-16FE4EDDA571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485283" y="8604096"/>
            <a:ext cx="1562023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51" name="Espace réservé du texte 4">
            <a:extLst>
              <a:ext uri="{FF2B5EF4-FFF2-40B4-BE49-F238E27FC236}">
                <a16:creationId xmlns:a16="http://schemas.microsoft.com/office/drawing/2014/main" id="{6A47A1A4-8184-4D68-9D57-2F1F0871467C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2696165" y="9155738"/>
            <a:ext cx="2379648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sp>
        <p:nvSpPr>
          <p:cNvPr id="52" name="Espace réservé du texte 4">
            <a:extLst>
              <a:ext uri="{FF2B5EF4-FFF2-40B4-BE49-F238E27FC236}">
                <a16:creationId xmlns:a16="http://schemas.microsoft.com/office/drawing/2014/main" id="{CF74B1F1-AE2B-471D-A4AE-E29CC8030C66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5747329" y="8604096"/>
            <a:ext cx="1562232" cy="466614"/>
          </a:xfrm>
        </p:spPr>
        <p:txBody>
          <a:bodyPr lIns="0" rIns="0" rtlCol="0">
            <a:noAutofit/>
          </a:bodyPr>
          <a:lstStyle>
            <a:lvl1pPr marL="0" marR="0" indent="0" algn="l" defTabSz="77724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">
                <a:latin typeface="+mn-lt"/>
              </a:defRPr>
            </a:lvl1pPr>
            <a:lvl2pPr>
              <a:buNone/>
              <a:defRPr sz="1050"/>
            </a:lvl2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</a:t>
            </a:r>
          </a:p>
          <a:p>
            <a:pPr lvl="0" rtl="0"/>
            <a:endParaRPr lang="fr-FR" noProof="0"/>
          </a:p>
        </p:txBody>
      </p:sp>
      <p:cxnSp>
        <p:nvCxnSpPr>
          <p:cNvPr id="53" name="Connecteur droit 52">
            <a:extLst>
              <a:ext uri="{FF2B5EF4-FFF2-40B4-BE49-F238E27FC236}">
                <a16:creationId xmlns:a16="http://schemas.microsoft.com/office/drawing/2014/main" id="{4236025C-9EB1-49A4-A916-7330A153D8A0}"/>
              </a:ext>
            </a:extLst>
          </p:cNvPr>
          <p:cNvCxnSpPr>
            <a:cxnSpLocks/>
          </p:cNvCxnSpPr>
          <p:nvPr userDrawn="1"/>
        </p:nvCxnSpPr>
        <p:spPr>
          <a:xfrm>
            <a:off x="2357317" y="2122912"/>
            <a:ext cx="0" cy="73152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5153534A-AC71-4910-80CE-0DFD3E74D52C}"/>
              </a:ext>
            </a:extLst>
          </p:cNvPr>
          <p:cNvCxnSpPr>
            <a:cxnSpLocks/>
          </p:cNvCxnSpPr>
          <p:nvPr userDrawn="1"/>
        </p:nvCxnSpPr>
        <p:spPr>
          <a:xfrm>
            <a:off x="5405317" y="2110212"/>
            <a:ext cx="0" cy="73152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84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FCE0C78-5487-49AD-B2D8-363BFC3ECEA3}" type="datetime1">
              <a:rPr lang="fr-FR" noProof="0" smtClean="0"/>
              <a:t>12/03/2024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58D245A2-6114-4378-B776-04EA6403923A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83485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</p:sldLayoutIdLst>
  <p:hf sldNum="0" hdr="0" ft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re 37">
            <a:extLst>
              <a:ext uri="{FF2B5EF4-FFF2-40B4-BE49-F238E27FC236}">
                <a16:creationId xmlns:a16="http://schemas.microsoft.com/office/drawing/2014/main" id="{E2DAA876-FED2-465F-A72E-70031932D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9922" y="234587"/>
            <a:ext cx="5308873" cy="1378926"/>
          </a:xfrm>
        </p:spPr>
        <p:txBody>
          <a:bodyPr rtlCol="0">
            <a:normAutofit/>
          </a:bodyPr>
          <a:lstStyle/>
          <a:p>
            <a:pPr algn="ctr" rtl="0"/>
            <a:r>
              <a:rPr lang="fr-FR" u="sng" dirty="0"/>
              <a:t>Plateau repas </a:t>
            </a:r>
            <a:br>
              <a:rPr lang="fr-FR" u="sng" dirty="0"/>
            </a:br>
            <a:r>
              <a:rPr lang="fr-FR" u="sng" cap="none" dirty="0"/>
              <a:t>20€ HT entrée/plat/dessert</a:t>
            </a:r>
            <a:br>
              <a:rPr lang="fr-FR" u="sng" cap="none" dirty="0"/>
            </a:br>
            <a:r>
              <a:rPr lang="fr-FR" sz="1200" u="sng" cap="none" dirty="0"/>
              <a:t>Hors frais de livraison</a:t>
            </a:r>
            <a:endParaRPr lang="fr-FR" sz="1400" u="sng" dirty="0"/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0BA14E52-93D7-4B91-B3D9-9E87FD19D62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50353" y="1489113"/>
            <a:ext cx="1946375" cy="229129"/>
          </a:xfrm>
        </p:spPr>
        <p:txBody>
          <a:bodyPr rtlCol="0"/>
          <a:lstStyle/>
          <a:p>
            <a:pPr rtl="0"/>
            <a:r>
              <a:rPr lang="fr-FR" sz="1800" u="sng" dirty="0" err="1">
                <a:latin typeface="Arial Black" panose="020B0A04020102020204" pitchFamily="34" charset="0"/>
              </a:rPr>
              <a:t>entree</a:t>
            </a:r>
            <a:endParaRPr lang="fr-FR" sz="1800" u="sng" dirty="0">
              <a:latin typeface="Arial Black" panose="020B0A04020102020204" pitchFamily="34" charset="0"/>
            </a:endParaRPr>
          </a:p>
        </p:txBody>
      </p:sp>
      <p:sp>
        <p:nvSpPr>
          <p:cNvPr id="44" name="Espace réservé du texte 43">
            <a:extLst>
              <a:ext uri="{FF2B5EF4-FFF2-40B4-BE49-F238E27FC236}">
                <a16:creationId xmlns:a16="http://schemas.microsoft.com/office/drawing/2014/main" id="{B3D535B3-7A01-4AF9-A21B-1406D930228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450353" y="1885666"/>
            <a:ext cx="4876943" cy="1886694"/>
          </a:xfrm>
        </p:spPr>
        <p:txBody>
          <a:bodyPr rtlCol="0"/>
          <a:lstStyle/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Tomates mozzarella</a:t>
            </a: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Œuf dur mayonnaise</a:t>
            </a: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Œuf mimosa avec ou sans lard grillé</a:t>
            </a: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Crudités variées	</a:t>
            </a:r>
            <a:endParaRPr lang="fr-FR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Poireaux vinaigrette</a:t>
            </a: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Assiette de charcuterie</a:t>
            </a: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Filet de hareng pomme à l’huile</a:t>
            </a:r>
            <a:endParaRPr lang="fr-FR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Tartelette de légumes de saison</a:t>
            </a:r>
            <a:endParaRPr lang="fr-FR" sz="1400" dirty="0">
              <a:effectLst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rtl="0"/>
            <a:endParaRPr lang="fr-FR" dirty="0"/>
          </a:p>
        </p:txBody>
      </p:sp>
      <p:sp>
        <p:nvSpPr>
          <p:cNvPr id="176" name="Espace réservé du texte 175">
            <a:extLst>
              <a:ext uri="{FF2B5EF4-FFF2-40B4-BE49-F238E27FC236}">
                <a16:creationId xmlns:a16="http://schemas.microsoft.com/office/drawing/2014/main" id="{580AA779-D62A-4D80-A1AC-83F853EEA955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53604" y="4162326"/>
            <a:ext cx="5105611" cy="2618645"/>
          </a:xfrm>
        </p:spPr>
        <p:txBody>
          <a:bodyPr rtlCol="0"/>
          <a:lstStyle/>
          <a:p>
            <a:pPr rtl="0"/>
            <a:endParaRPr lang="fr-FR" sz="700" dirty="0"/>
          </a:p>
          <a:p>
            <a:pPr>
              <a:tabLst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Salade César, Parisienne ou Végétarienne</a:t>
            </a:r>
            <a:endParaRPr lang="fr-FR" sz="1400" cap="none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694690" algn="l"/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Poulet sauce Curry ou Forestière</a:t>
            </a:r>
            <a:endParaRPr lang="fr-FR" sz="1400" cap="none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636905" algn="l"/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Cuisses de Poulet Rôti</a:t>
            </a:r>
            <a:endParaRPr lang="fr-FR" sz="1400" cap="none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601980" algn="l"/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Mignon De Porc À La Moutarde</a:t>
            </a:r>
            <a:endParaRPr lang="fr-FR" sz="1400" cap="none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624840" algn="l"/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Saucisses aux Lentilles</a:t>
            </a:r>
            <a:endParaRPr lang="fr-FR" sz="1400" cap="none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613410" algn="l"/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Spaghettis au Saumon ou Carbonara</a:t>
            </a:r>
            <a:endParaRPr lang="fr-FR" sz="1400" cap="none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624840" algn="l"/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Blanquette de Poulet</a:t>
            </a:r>
            <a:endParaRPr lang="fr-FR" sz="1400" cap="none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624840" algn="l"/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Filet de Lieu Nature ou Mariné</a:t>
            </a:r>
            <a:endParaRPr lang="fr-FR" sz="1400" cap="none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728980" algn="l"/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Filet de Limande Rôti</a:t>
            </a:r>
            <a:endParaRPr lang="fr-FR" sz="1400" cap="none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728980" algn="l"/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Cassolette de La Mer</a:t>
            </a:r>
            <a:endParaRPr lang="fr-FR" sz="1400" cap="none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728980" algn="l"/>
                <a:tab pos="1319530" algn="l"/>
              </a:tabLst>
            </a:pPr>
            <a:endParaRPr lang="fr-FR" sz="1400" cap="none" dirty="0">
              <a:solidFill>
                <a:srgbClr val="0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tabLst>
                <a:tab pos="728980" algn="l"/>
                <a:tab pos="1319530" algn="l"/>
              </a:tabLst>
            </a:pPr>
            <a:endParaRPr lang="fr-FR" sz="1400" cap="none" dirty="0">
              <a:effectLst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rtl="0"/>
            <a:endParaRPr lang="fr-FR" sz="700" dirty="0"/>
          </a:p>
        </p:txBody>
      </p:sp>
      <p:sp>
        <p:nvSpPr>
          <p:cNvPr id="179" name="Espace réservé du texte 178">
            <a:extLst>
              <a:ext uri="{FF2B5EF4-FFF2-40B4-BE49-F238E27FC236}">
                <a16:creationId xmlns:a16="http://schemas.microsoft.com/office/drawing/2014/main" id="{4A0791F1-8079-4F71-ACDE-3915CE16A87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473111" y="3954557"/>
            <a:ext cx="1536812" cy="207769"/>
          </a:xfrm>
        </p:spPr>
        <p:txBody>
          <a:bodyPr rtlCol="0"/>
          <a:lstStyle/>
          <a:p>
            <a:pPr rtl="0"/>
            <a:r>
              <a:rPr lang="fr-FR" sz="1800" u="sng" dirty="0">
                <a:latin typeface="Arial Black" panose="020B0A04020102020204" pitchFamily="34" charset="0"/>
              </a:rPr>
              <a:t>PLAT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44B06379-2FDF-4204-9C91-B707BE7CB2E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73111" y="6780971"/>
            <a:ext cx="1946375" cy="229129"/>
          </a:xfrm>
        </p:spPr>
        <p:txBody>
          <a:bodyPr rtlCol="0"/>
          <a:lstStyle/>
          <a:p>
            <a:pPr rtl="0"/>
            <a:r>
              <a:rPr lang="fr-FR" sz="1800" u="sng" dirty="0">
                <a:latin typeface="Arial Black" panose="020B0A04020102020204" pitchFamily="34" charset="0"/>
              </a:rPr>
              <a:t>DESSERT</a:t>
            </a:r>
          </a:p>
        </p:txBody>
      </p:sp>
      <p:sp>
        <p:nvSpPr>
          <p:cNvPr id="267" name="Espace réservé du texte 266">
            <a:extLst>
              <a:ext uri="{FF2B5EF4-FFF2-40B4-BE49-F238E27FC236}">
                <a16:creationId xmlns:a16="http://schemas.microsoft.com/office/drawing/2014/main" id="{8E3ECD52-7055-4886-9B58-1C8E0125D2E4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473111" y="7177524"/>
            <a:ext cx="4873482" cy="2163066"/>
          </a:xfrm>
        </p:spPr>
        <p:txBody>
          <a:bodyPr rtlCol="0"/>
          <a:lstStyle/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Ile flottante</a:t>
            </a:r>
            <a:endParaRPr lang="fr-F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Fromage blanc nature ou coulis</a:t>
            </a:r>
            <a:endParaRPr lang="fr-F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Crème Caramel</a:t>
            </a:r>
            <a:endParaRPr lang="fr-F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Mousse au chocolat</a:t>
            </a:r>
            <a:endParaRPr lang="fr-F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Fruits frais</a:t>
            </a:r>
            <a:endParaRPr lang="fr-F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Pain perdu</a:t>
            </a:r>
            <a:endParaRPr lang="fr-F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Flan</a:t>
            </a:r>
            <a:endParaRPr lang="fr-F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Riz au lait</a:t>
            </a:r>
            <a:endParaRPr lang="fr-F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Assiette de fromages</a:t>
            </a:r>
            <a:endParaRPr lang="fr-FR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0"/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97ED05C-BF96-96C3-BA16-408786C4F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04" y="333135"/>
            <a:ext cx="969937" cy="902593"/>
          </a:xfrm>
          <a:prstGeom prst="rect">
            <a:avLst/>
          </a:prstGeom>
        </p:spPr>
      </p:pic>
      <p:sp>
        <p:nvSpPr>
          <p:cNvPr id="63" name="Espace réservé du texte 62">
            <a:extLst>
              <a:ext uri="{FF2B5EF4-FFF2-40B4-BE49-F238E27FC236}">
                <a16:creationId xmlns:a16="http://schemas.microsoft.com/office/drawing/2014/main" id="{F846E514-591C-A5F4-BC5E-B2AD9E513058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3616960" y="6090941"/>
            <a:ext cx="3726815" cy="697989"/>
          </a:xfrm>
        </p:spPr>
        <p:txBody>
          <a:bodyPr/>
          <a:lstStyle/>
          <a:p>
            <a:r>
              <a:rPr lang="fr-FR" sz="1400" u="sng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Garniture</a:t>
            </a: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 : Salade, Riz, Spaghettis, Gratin de Pommes de Terres, Haricots verts </a:t>
            </a:r>
            <a:r>
              <a:rPr lang="fr-FR" sz="1400" cap="none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</a:t>
            </a: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 Purée.</a:t>
            </a:r>
            <a:endParaRPr lang="fr-FR" sz="1400" cap="none" dirty="0">
              <a:effectLst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145" name="Espace réservé du texte 144">
            <a:extLst>
              <a:ext uri="{FF2B5EF4-FFF2-40B4-BE49-F238E27FC236}">
                <a16:creationId xmlns:a16="http://schemas.microsoft.com/office/drawing/2014/main" id="{324B0239-5C35-5B5B-C998-C18FFD666B93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450353" y="9399616"/>
            <a:ext cx="6868442" cy="424292"/>
          </a:xfrm>
        </p:spPr>
        <p:txBody>
          <a:bodyPr/>
          <a:lstStyle/>
          <a:p>
            <a:r>
              <a:rPr lang="fr-FR" sz="12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pple Chancery"/>
              </a:rPr>
              <a:t>Minimum 6 repas et deux choix maximum</a:t>
            </a:r>
            <a:r>
              <a:rPr lang="fr-FR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; </a:t>
            </a:r>
            <a:r>
              <a:rPr lang="fr-FR" sz="12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pple Chancery"/>
              </a:rPr>
              <a:t>A commander 48H à l’avance au : 06.81.14.61.97 ou par mail à lannexetraiteur@gmail.com</a:t>
            </a:r>
            <a:endParaRPr lang="fr-FR" sz="12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pic>
        <p:nvPicPr>
          <p:cNvPr id="156" name="Espace réservé pour une image  155">
            <a:extLst>
              <a:ext uri="{FF2B5EF4-FFF2-40B4-BE49-F238E27FC236}">
                <a16:creationId xmlns:a16="http://schemas.microsoft.com/office/drawing/2014/main" id="{2B63FEB8-34ED-ADD4-2000-4EDDA505C53B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4"/>
          <a:srcRect l="8022" r="8022"/>
          <a:stretch>
            <a:fillRect/>
          </a:stretch>
        </p:blipFill>
        <p:spPr>
          <a:xfrm>
            <a:off x="5038093" y="4434480"/>
            <a:ext cx="1826324" cy="1384308"/>
          </a:xfrm>
        </p:spPr>
      </p:pic>
      <p:pic>
        <p:nvPicPr>
          <p:cNvPr id="154" name="Espace réservé pour une image  153">
            <a:extLst>
              <a:ext uri="{FF2B5EF4-FFF2-40B4-BE49-F238E27FC236}">
                <a16:creationId xmlns:a16="http://schemas.microsoft.com/office/drawing/2014/main" id="{1AC5C30D-1BAA-DD8C-DB81-3B8D5DD6FC43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5"/>
          <a:srcRect l="11721" r="11721"/>
          <a:stretch>
            <a:fillRect/>
          </a:stretch>
        </p:blipFill>
        <p:spPr>
          <a:xfrm>
            <a:off x="5038093" y="2020176"/>
            <a:ext cx="1826324" cy="1536073"/>
          </a:xfrm>
        </p:spPr>
      </p:pic>
      <p:pic>
        <p:nvPicPr>
          <p:cNvPr id="158" name="Espace réservé pour une image  157">
            <a:extLst>
              <a:ext uri="{FF2B5EF4-FFF2-40B4-BE49-F238E27FC236}">
                <a16:creationId xmlns:a16="http://schemas.microsoft.com/office/drawing/2014/main" id="{B307486F-941A-D764-72F7-09816EBB6545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>
          <a:blip r:embed="rId6"/>
          <a:srcRect t="14052" b="14052"/>
          <a:stretch>
            <a:fillRect/>
          </a:stretch>
        </p:blipFill>
        <p:spPr>
          <a:xfrm>
            <a:off x="5038093" y="7293641"/>
            <a:ext cx="1826324" cy="1384308"/>
          </a:xfrm>
        </p:spPr>
      </p:pic>
    </p:spTree>
    <p:extLst>
      <p:ext uri="{BB962C8B-B14F-4D97-AF65-F5344CB8AC3E}">
        <p14:creationId xmlns:p14="http://schemas.microsoft.com/office/powerpoint/2010/main" val="3094511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re 37">
            <a:extLst>
              <a:ext uri="{FF2B5EF4-FFF2-40B4-BE49-F238E27FC236}">
                <a16:creationId xmlns:a16="http://schemas.microsoft.com/office/drawing/2014/main" id="{E2DAA876-FED2-465F-A72E-70031932D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9922" y="234587"/>
            <a:ext cx="5308873" cy="1378926"/>
          </a:xfrm>
        </p:spPr>
        <p:txBody>
          <a:bodyPr rtlCol="0">
            <a:normAutofit/>
          </a:bodyPr>
          <a:lstStyle/>
          <a:p>
            <a:pPr algn="ctr" rtl="0"/>
            <a:r>
              <a:rPr lang="fr-FR" u="sng" dirty="0"/>
              <a:t>Plateau repas </a:t>
            </a:r>
            <a:br>
              <a:rPr lang="fr-FR" u="sng" dirty="0"/>
            </a:br>
            <a:r>
              <a:rPr lang="fr-FR" u="sng" cap="none" dirty="0"/>
              <a:t>30€ HT entrée/plat/dessert</a:t>
            </a:r>
            <a:br>
              <a:rPr lang="fr-FR" u="sng" cap="none" dirty="0"/>
            </a:br>
            <a:r>
              <a:rPr lang="fr-FR" sz="1400" u="sng" cap="none" dirty="0"/>
              <a:t>Hors Frais De Livraison</a:t>
            </a:r>
            <a:endParaRPr lang="fr-FR" sz="1400" u="sng" dirty="0"/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0BA14E52-93D7-4B91-B3D9-9E87FD19D62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50353" y="1489113"/>
            <a:ext cx="1946375" cy="229129"/>
          </a:xfrm>
        </p:spPr>
        <p:txBody>
          <a:bodyPr rtlCol="0"/>
          <a:lstStyle/>
          <a:p>
            <a:pPr rtl="0"/>
            <a:r>
              <a:rPr lang="fr-FR" sz="1800" u="sng" dirty="0" err="1">
                <a:latin typeface="Arial Black" panose="020B0A04020102020204" pitchFamily="34" charset="0"/>
              </a:rPr>
              <a:t>entree</a:t>
            </a:r>
            <a:endParaRPr lang="fr-FR" sz="1800" u="sng" dirty="0">
              <a:latin typeface="Arial Black" panose="020B0A04020102020204" pitchFamily="34" charset="0"/>
            </a:endParaRPr>
          </a:p>
        </p:txBody>
      </p:sp>
      <p:sp>
        <p:nvSpPr>
          <p:cNvPr id="44" name="Espace réservé du texte 43">
            <a:extLst>
              <a:ext uri="{FF2B5EF4-FFF2-40B4-BE49-F238E27FC236}">
                <a16:creationId xmlns:a16="http://schemas.microsoft.com/office/drawing/2014/main" id="{B3D535B3-7A01-4AF9-A21B-1406D930228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450353" y="1885666"/>
            <a:ext cx="4876943" cy="1886694"/>
          </a:xfrm>
        </p:spPr>
        <p:txBody>
          <a:bodyPr rtlCol="0"/>
          <a:lstStyle/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Tomates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burrata</a:t>
            </a:r>
            <a:endParaRPr lang="fr-FR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Œuf en gelé au jambon serrano</a:t>
            </a: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Œuf mimosa aux asperges</a:t>
            </a: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Carpaccio de magret de canard</a:t>
            </a:r>
            <a:endParaRPr lang="fr-FR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Tartare de saumon </a:t>
            </a:r>
          </a:p>
          <a:p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Carpaccio de saint jacques ou saumon</a:t>
            </a:r>
            <a:endParaRPr lang="fr-FR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Jambon ibérique et toasts à la tomate</a:t>
            </a:r>
            <a:endParaRPr lang="fr-FR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Salade d’endives au bleu et noix</a:t>
            </a:r>
            <a:endParaRPr lang="fr-FR" sz="1400" dirty="0">
              <a:effectLst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rtl="0"/>
            <a:endParaRPr lang="fr-FR" dirty="0"/>
          </a:p>
        </p:txBody>
      </p:sp>
      <p:sp>
        <p:nvSpPr>
          <p:cNvPr id="176" name="Espace réservé du texte 175">
            <a:extLst>
              <a:ext uri="{FF2B5EF4-FFF2-40B4-BE49-F238E27FC236}">
                <a16:creationId xmlns:a16="http://schemas.microsoft.com/office/drawing/2014/main" id="{580AA779-D62A-4D80-A1AC-83F853EEA955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53604" y="4162326"/>
            <a:ext cx="5105611" cy="2618645"/>
          </a:xfrm>
        </p:spPr>
        <p:txBody>
          <a:bodyPr rtlCol="0"/>
          <a:lstStyle/>
          <a:p>
            <a:pPr rtl="0"/>
            <a:endParaRPr lang="fr-FR" sz="700" dirty="0"/>
          </a:p>
          <a:p>
            <a:pPr>
              <a:tabLst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Salade Océane </a:t>
            </a:r>
          </a:p>
          <a:p>
            <a:pPr>
              <a:tabLst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Club au poulet ou au saumon</a:t>
            </a:r>
            <a:endParaRPr lang="fr-FR" sz="1400" cap="none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Suprême de volaille</a:t>
            </a:r>
          </a:p>
          <a:p>
            <a:pPr>
              <a:tabLst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Osso bucco</a:t>
            </a:r>
            <a:endParaRPr lang="fr-FR" sz="1400" cap="none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694690" algn="l"/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Parmentier de canard</a:t>
            </a:r>
            <a:endParaRPr lang="fr-FR" sz="1400" cap="none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613410" algn="l"/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Spaghettis </a:t>
            </a:r>
            <a:r>
              <a:rPr lang="fr-FR" sz="1400" cap="none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Saumon</a:t>
            </a:r>
            <a:endParaRPr lang="fr-FR" sz="1400" cap="none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624840" algn="l"/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Bœuf bourguignon</a:t>
            </a:r>
          </a:p>
          <a:p>
            <a:pPr>
              <a:tabLst>
                <a:tab pos="624840" algn="l"/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Blanquette de veau</a:t>
            </a:r>
            <a:endParaRPr lang="fr-FR" sz="1400" cap="none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624840" algn="l"/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Filet de saumon</a:t>
            </a:r>
            <a:endParaRPr lang="fr-FR" sz="1400" cap="none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728980" algn="l"/>
                <a:tab pos="1319530" algn="l"/>
              </a:tabLst>
            </a:pP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Cassolette de La Mer</a:t>
            </a:r>
            <a:endParaRPr lang="fr-FR" sz="1400" cap="none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728980" algn="l"/>
                <a:tab pos="1319530" algn="l"/>
              </a:tabLst>
            </a:pPr>
            <a:endParaRPr lang="fr-FR" sz="1400" cap="none" dirty="0">
              <a:solidFill>
                <a:srgbClr val="0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tabLst>
                <a:tab pos="728980" algn="l"/>
                <a:tab pos="1319530" algn="l"/>
              </a:tabLst>
            </a:pPr>
            <a:endParaRPr lang="fr-FR" sz="1400" cap="none" dirty="0">
              <a:effectLst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rtl="0"/>
            <a:endParaRPr lang="fr-FR" sz="700" dirty="0"/>
          </a:p>
        </p:txBody>
      </p:sp>
      <p:sp>
        <p:nvSpPr>
          <p:cNvPr id="179" name="Espace réservé du texte 178">
            <a:extLst>
              <a:ext uri="{FF2B5EF4-FFF2-40B4-BE49-F238E27FC236}">
                <a16:creationId xmlns:a16="http://schemas.microsoft.com/office/drawing/2014/main" id="{4A0791F1-8079-4F71-ACDE-3915CE16A87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473111" y="3954557"/>
            <a:ext cx="1536812" cy="207769"/>
          </a:xfrm>
        </p:spPr>
        <p:txBody>
          <a:bodyPr rtlCol="0"/>
          <a:lstStyle/>
          <a:p>
            <a:pPr rtl="0"/>
            <a:r>
              <a:rPr lang="fr-FR" sz="1800" u="sng" dirty="0">
                <a:latin typeface="Arial Black" panose="020B0A04020102020204" pitchFamily="34" charset="0"/>
              </a:rPr>
              <a:t>PLAT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44B06379-2FDF-4204-9C91-B707BE7CB2E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73111" y="6780971"/>
            <a:ext cx="1946375" cy="229129"/>
          </a:xfrm>
        </p:spPr>
        <p:txBody>
          <a:bodyPr rtlCol="0"/>
          <a:lstStyle/>
          <a:p>
            <a:pPr rtl="0"/>
            <a:r>
              <a:rPr lang="fr-FR" sz="1800" u="sng" dirty="0">
                <a:latin typeface="Arial Black" panose="020B0A04020102020204" pitchFamily="34" charset="0"/>
              </a:rPr>
              <a:t>DESSERT</a:t>
            </a:r>
          </a:p>
        </p:txBody>
      </p:sp>
      <p:sp>
        <p:nvSpPr>
          <p:cNvPr id="267" name="Espace réservé du texte 266">
            <a:extLst>
              <a:ext uri="{FF2B5EF4-FFF2-40B4-BE49-F238E27FC236}">
                <a16:creationId xmlns:a16="http://schemas.microsoft.com/office/drawing/2014/main" id="{8E3ECD52-7055-4886-9B58-1C8E0125D2E4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473111" y="7177524"/>
            <a:ext cx="4873482" cy="2163066"/>
          </a:xfrm>
        </p:spPr>
        <p:txBody>
          <a:bodyPr rtlCol="0"/>
          <a:lstStyle/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Ile flottante</a:t>
            </a:r>
            <a:endParaRPr lang="fr-F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Fromage blanc nature </a:t>
            </a:r>
            <a:r>
              <a:rPr lang="fr-FR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 coulis</a:t>
            </a:r>
          </a:p>
          <a:p>
            <a:r>
              <a:rPr lang="fr-FR" sz="14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Tarte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aux pommes</a:t>
            </a:r>
            <a:endParaRPr lang="fr-F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Mousse au chocolat</a:t>
            </a:r>
            <a:endParaRPr lang="fr-F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Fruits frais</a:t>
            </a:r>
            <a:endParaRPr lang="fr-F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Pain perdu</a:t>
            </a:r>
            <a:endParaRPr lang="fr-F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Clafoutis aux fruits de saison</a:t>
            </a:r>
            <a:endParaRPr lang="fr-F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Moelleux au chocolat</a:t>
            </a:r>
            <a:endParaRPr lang="fr-F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Assiette de fromages</a:t>
            </a:r>
            <a:endParaRPr lang="fr-FR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0"/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97ED05C-BF96-96C3-BA16-408786C4F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04" y="333135"/>
            <a:ext cx="969937" cy="902593"/>
          </a:xfrm>
          <a:prstGeom prst="rect">
            <a:avLst/>
          </a:prstGeom>
        </p:spPr>
      </p:pic>
      <p:sp>
        <p:nvSpPr>
          <p:cNvPr id="63" name="Espace réservé du texte 62">
            <a:extLst>
              <a:ext uri="{FF2B5EF4-FFF2-40B4-BE49-F238E27FC236}">
                <a16:creationId xmlns:a16="http://schemas.microsoft.com/office/drawing/2014/main" id="{F846E514-591C-A5F4-BC5E-B2AD9E513058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3616960" y="6090941"/>
            <a:ext cx="3726815" cy="697989"/>
          </a:xfrm>
        </p:spPr>
        <p:txBody>
          <a:bodyPr/>
          <a:lstStyle/>
          <a:p>
            <a:r>
              <a:rPr lang="fr-FR" sz="1400" u="sng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Garniture</a:t>
            </a: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 : Salade, Riz, Spaghetti</a:t>
            </a:r>
            <a:r>
              <a:rPr lang="fr-FR" sz="1400" cap="none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</a:t>
            </a: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Gratin de Pommes de Terres, Haricots verts </a:t>
            </a:r>
            <a:r>
              <a:rPr lang="fr-FR" sz="1400" cap="none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</a:t>
            </a:r>
            <a:r>
              <a:rPr lang="fr-FR" sz="1400" cap="non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 Purée.</a:t>
            </a:r>
            <a:endParaRPr lang="fr-FR" sz="1400" cap="none" dirty="0">
              <a:effectLst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145" name="Espace réservé du texte 144">
            <a:extLst>
              <a:ext uri="{FF2B5EF4-FFF2-40B4-BE49-F238E27FC236}">
                <a16:creationId xmlns:a16="http://schemas.microsoft.com/office/drawing/2014/main" id="{324B0239-5C35-5B5B-C998-C18FFD666B93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450353" y="9399616"/>
            <a:ext cx="6868442" cy="424292"/>
          </a:xfrm>
        </p:spPr>
        <p:txBody>
          <a:bodyPr/>
          <a:lstStyle/>
          <a:p>
            <a:r>
              <a:rPr lang="fr-FR" sz="12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pple Chancery"/>
              </a:rPr>
              <a:t>Minimum 6 repas et deux choix maximum</a:t>
            </a:r>
            <a:r>
              <a:rPr lang="fr-FR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; </a:t>
            </a:r>
            <a:r>
              <a:rPr lang="fr-FR" sz="12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pple Chancery"/>
              </a:rPr>
              <a:t>A commander 48H à l’avance au : 06.81.14.61.97 ou par mail à lannexetraiteur@gmail.com</a:t>
            </a:r>
            <a:endParaRPr lang="fr-FR" sz="12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pic>
        <p:nvPicPr>
          <p:cNvPr id="6" name="Espace réservé pour une image  5">
            <a:extLst>
              <a:ext uri="{FF2B5EF4-FFF2-40B4-BE49-F238E27FC236}">
                <a16:creationId xmlns:a16="http://schemas.microsoft.com/office/drawing/2014/main" id="{29F5CF70-1E90-0AED-C7CA-72756C6A8751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4"/>
          <a:srcRect l="13178" r="13178"/>
          <a:stretch>
            <a:fillRect/>
          </a:stretch>
        </p:blipFill>
        <p:spPr>
          <a:xfrm>
            <a:off x="5166937" y="1978938"/>
            <a:ext cx="1667047" cy="1501317"/>
          </a:xfrm>
        </p:spPr>
      </p:pic>
      <p:pic>
        <p:nvPicPr>
          <p:cNvPr id="10" name="Espace réservé pour une image  9">
            <a:extLst>
              <a:ext uri="{FF2B5EF4-FFF2-40B4-BE49-F238E27FC236}">
                <a16:creationId xmlns:a16="http://schemas.microsoft.com/office/drawing/2014/main" id="{BB9FA30E-E6A8-EDD9-1A62-308B79D27B40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5"/>
          <a:srcRect l="17038" r="17038"/>
          <a:stretch>
            <a:fillRect/>
          </a:stretch>
        </p:blipFill>
        <p:spPr>
          <a:xfrm>
            <a:off x="5327296" y="4337046"/>
            <a:ext cx="1537121" cy="1384308"/>
          </a:xfrm>
        </p:spPr>
      </p:pic>
      <p:pic>
        <p:nvPicPr>
          <p:cNvPr id="15" name="Espace réservé pour une image  14">
            <a:extLst>
              <a:ext uri="{FF2B5EF4-FFF2-40B4-BE49-F238E27FC236}">
                <a16:creationId xmlns:a16="http://schemas.microsoft.com/office/drawing/2014/main" id="{DDD6F0E9-210A-34AF-6A60-D1DED58CC343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>
          <a:blip r:embed="rId6"/>
          <a:srcRect l="12299" r="12299"/>
          <a:stretch>
            <a:fillRect/>
          </a:stretch>
        </p:blipFill>
        <p:spPr>
          <a:xfrm>
            <a:off x="5480367" y="7293641"/>
            <a:ext cx="1537121" cy="1384308"/>
          </a:xfrm>
        </p:spPr>
      </p:pic>
    </p:spTree>
    <p:extLst>
      <p:ext uri="{BB962C8B-B14F-4D97-AF65-F5344CB8AC3E}">
        <p14:creationId xmlns:p14="http://schemas.microsoft.com/office/powerpoint/2010/main" val="20984770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36">
      <a:majorFont>
        <a:latin typeface="Daytona Pro Light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607767_TF34049738_Win32" id="{E2CE829C-C67B-41F6-940B-634EFDB4BABB}" vid="{331BACF6-2B41-44FC-A5B3-B96AC4E9896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BC8000-F280-4D03-BEA3-E374B3851D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6A0913-D1C1-4CCC-89C1-20ADEC7E7AB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07CDA05A-8919-45F4-AD19-0E1299DA00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72f988bf-86f1-41af-91ab-2d7cd011db47}" enabled="0" method="" siteId="{72f988bf-86f1-41af-91ab-2d7cd011db4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Menu avec photos</Template>
  <TotalTime>65</TotalTime>
  <Words>326</Words>
  <Application>Microsoft Office PowerPoint</Application>
  <PresentationFormat>Personnalisé</PresentationFormat>
  <Paragraphs>72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Daytona Pro Light</vt:lpstr>
      <vt:lpstr>Thème Office</vt:lpstr>
      <vt:lpstr>Plateau repas  20€ HT entrée/plat/dessert Hors frais de livraison</vt:lpstr>
      <vt:lpstr>Plateau repas  30€ HT entrée/plat/dessert Hors Frais De Livraison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Plateau repas</dc:title>
  <dc:creator>jessica SAVARY</dc:creator>
  <cp:lastModifiedBy>jessica SAVARY</cp:lastModifiedBy>
  <cp:revision>2</cp:revision>
  <dcterms:created xsi:type="dcterms:W3CDTF">2024-03-12T10:05:11Z</dcterms:created>
  <dcterms:modified xsi:type="dcterms:W3CDTF">2024-03-12T14:42:17Z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